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Lst>
  <p:sldSz type="screen16x9" cy="6858000" cx="12192000"/>
  <p:notesSz cx="6858000" cy="9144000"/>
  <p:defaultTextStyle>
    <a:defPPr lvl="0">
      <a:defRPr lang="en-US"/>
    </a:defPPr>
    <a:lvl1pPr algn="l" defTabSz="914400" eaLnBrk="1" hangingPunct="1" latinLnBrk="0" lvl="0" marL="0" rtl="0">
      <a:defRPr sz="1800" kern="1200">
        <a:solidFill>
          <a:schemeClr val="tx1"/>
        </a:solidFill>
        <a:latin typeface="+mn-lt"/>
        <a:ea typeface="+mn-ea"/>
        <a:cs typeface="+mn-cs"/>
      </a:defRPr>
    </a:lvl1pPr>
    <a:lvl2pPr algn="l" defTabSz="914400" eaLnBrk="1" hangingPunct="1" latinLnBrk="0" lvl="1" marL="457200" rtl="0">
      <a:defRPr sz="1800" kern="1200">
        <a:solidFill>
          <a:schemeClr val="tx1"/>
        </a:solidFill>
        <a:latin typeface="+mn-lt"/>
        <a:ea typeface="+mn-ea"/>
        <a:cs typeface="+mn-cs"/>
      </a:defRPr>
    </a:lvl2pPr>
    <a:lvl3pPr algn="l" defTabSz="914400" eaLnBrk="1" hangingPunct="1" latinLnBrk="0" lvl="2" marL="914400" rtl="0">
      <a:defRPr sz="1800" kern="1200">
        <a:solidFill>
          <a:schemeClr val="tx1"/>
        </a:solidFill>
        <a:latin typeface="+mn-lt"/>
        <a:ea typeface="+mn-ea"/>
        <a:cs typeface="+mn-cs"/>
      </a:defRPr>
    </a:lvl3pPr>
    <a:lvl4pPr algn="l" defTabSz="914400" eaLnBrk="1" hangingPunct="1" latinLnBrk="0" lvl="3" marL="1371600" rtl="0">
      <a:defRPr sz="1800" kern="1200">
        <a:solidFill>
          <a:schemeClr val="tx1"/>
        </a:solidFill>
        <a:latin typeface="+mn-lt"/>
        <a:ea typeface="+mn-ea"/>
        <a:cs typeface="+mn-cs"/>
      </a:defRPr>
    </a:lvl4pPr>
    <a:lvl5pPr algn="l" defTabSz="914400" eaLnBrk="1" hangingPunct="1" latinLnBrk="0" lvl="4" marL="1828800" rtl="0">
      <a:defRPr sz="1800" kern="1200">
        <a:solidFill>
          <a:schemeClr val="tx1"/>
        </a:solidFill>
        <a:latin typeface="+mn-lt"/>
        <a:ea typeface="+mn-ea"/>
        <a:cs typeface="+mn-cs"/>
      </a:defRPr>
    </a:lvl5pPr>
    <a:lvl6pPr algn="l" defTabSz="914400" eaLnBrk="1" hangingPunct="1" latinLnBrk="0" lvl="5" marL="2286000" rtl="0">
      <a:defRPr sz="1800" kern="1200">
        <a:solidFill>
          <a:schemeClr val="tx1"/>
        </a:solidFill>
        <a:latin typeface="+mn-lt"/>
        <a:ea typeface="+mn-ea"/>
        <a:cs typeface="+mn-cs"/>
      </a:defRPr>
    </a:lvl6pPr>
    <a:lvl7pPr algn="l" defTabSz="914400" eaLnBrk="1" hangingPunct="1" latinLnBrk="0" lvl="6" marL="2743200" rtl="0">
      <a:defRPr sz="1800" kern="1200">
        <a:solidFill>
          <a:schemeClr val="tx1"/>
        </a:solidFill>
        <a:latin typeface="+mn-lt"/>
        <a:ea typeface="+mn-ea"/>
        <a:cs typeface="+mn-cs"/>
      </a:defRPr>
    </a:lvl7pPr>
    <a:lvl8pPr algn="l" defTabSz="914400" eaLnBrk="1" hangingPunct="1" latinLnBrk="0" lvl="7" marL="3200400" rtl="0">
      <a:defRPr sz="1800" kern="1200">
        <a:solidFill>
          <a:schemeClr val="tx1"/>
        </a:solidFill>
        <a:latin typeface="+mn-lt"/>
        <a:ea typeface="+mn-ea"/>
        <a:cs typeface="+mn-cs"/>
      </a:defRPr>
    </a:lvl8pPr>
    <a:lvl9pPr algn="l" defTabSz="914400" eaLnBrk="1" hangingPunct="1" latinLnBrk="0" lvl="8"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87" d="100"/>
          <a:sy n="87" d="100"/>
        </p:scale>
        <p:origin x="42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tableStyles" Target="tableStyle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7"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5399114D-74C6-42BE-A064-E3A5636DB31F}" type="datetimeFigureOut">
              <a:rPr lang="en-US" smtClean="0"/>
              <a:t>11/9/2024</a:t>
            </a:fld>
            <a:endParaRPr lang="en-US"/>
          </a:p>
        </p:txBody>
      </p:sp>
      <p:sp>
        <p:nvSpPr>
          <p:cNvPr id="1048674" name="Slide Image Placeholder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lang="en-US"/>
          </a:p>
        </p:txBody>
      </p:sp>
      <p:sp>
        <p:nvSpPr>
          <p:cNvPr id="1048675" name="Notes Placeholder 4"/>
          <p:cNvSpPr>
            <a:spLocks noGrp="1"/>
          </p:cNvSpPr>
          <p:nvPr>
            <p:ph type="body" sz="quarter" idx="3"/>
          </p:nvPr>
        </p:nvSpPr>
        <p:spPr>
          <a:xfrm>
            <a:off x="685800" y="4343400"/>
            <a:ext cx="5486400" cy="4114800"/>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454DBDEE-D498-454F-8370-BA3F2A8FF5FD}"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p:txBody>
          <a:bodyPr/>
          <a:p>
            <a:fld id="{E2D8FADD-6202-4527-A926-D42CDB9819F7}" type="datetime1">
              <a:rPr lang="en-US" smtClean="0"/>
              <a:t>11/9/2024</a:t>
            </a:fld>
            <a:endParaRPr lang="en-US"/>
          </a:p>
        </p:txBody>
      </p:sp>
      <p:sp>
        <p:nvSpPr>
          <p:cNvPr id="1048583" name="Footer Placeholder 4"/>
          <p:cNvSpPr>
            <a:spLocks noGrp="1"/>
          </p:cNvSpPr>
          <p:nvPr>
            <p:ph type="ftr" sz="quarter" idx="11"/>
          </p:nvPr>
        </p:nvSpPr>
        <p:spPr/>
        <p:txBody>
          <a:bodyPr/>
          <a:p>
            <a:r>
              <a:rPr lang="en-US"/>
              <a:t>© Edunet Foundation. All rights reserved.</a:t>
            </a:r>
          </a:p>
        </p:txBody>
      </p:sp>
      <p:sp>
        <p:nvSpPr>
          <p:cNvPr id="1048584"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p>
            <a:fld id="{2E6ABFAD-102A-4B04-ABB2-230A8C1C7AF1}" type="datetime1">
              <a:rPr lang="en-US" smtClean="0"/>
              <a:t>11/9/2024</a:t>
            </a:fld>
            <a:endParaRPr lang="en-US"/>
          </a:p>
        </p:txBody>
      </p:sp>
      <p:sp>
        <p:nvSpPr>
          <p:cNvPr id="1048642" name="Footer Placeholder 4"/>
          <p:cNvSpPr>
            <a:spLocks noGrp="1"/>
          </p:cNvSpPr>
          <p:nvPr>
            <p:ph type="ftr" sz="quarter" idx="11"/>
          </p:nvPr>
        </p:nvSpPr>
        <p:spPr/>
        <p:txBody>
          <a:bodyPr/>
          <a:p>
            <a:r>
              <a:rPr lang="en-US"/>
              <a:t>© Edunet Foundation. All rights reserved.</a:t>
            </a:r>
          </a:p>
        </p:txBody>
      </p:sp>
      <p:sp>
        <p:nvSpPr>
          <p:cNvPr id="1048643"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9"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p:spPr>
        <p:txBody>
          <a:bodyPr vert="eaVert"/>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p>
            <a:fld id="{0BEE4F76-CFCD-4DBF-BCDE-390366D33731}" type="datetime1">
              <a:rPr lang="en-US" smtClean="0"/>
              <a:t>11/9/2024</a:t>
            </a:fld>
            <a:endParaRPr lang="en-US"/>
          </a:p>
        </p:txBody>
      </p:sp>
      <p:sp>
        <p:nvSpPr>
          <p:cNvPr id="1048631" name="Footer Placeholder 4"/>
          <p:cNvSpPr>
            <a:spLocks noGrp="1"/>
          </p:cNvSpPr>
          <p:nvPr>
            <p:ph type="ftr" sz="quarter" idx="11"/>
          </p:nvPr>
        </p:nvSpPr>
        <p:spPr/>
        <p:txBody>
          <a:bodyPr/>
          <a:p>
            <a:r>
              <a:rPr lang="en-US"/>
              <a:t>© Edunet Foundation. All rights reserved.</a:t>
            </a:r>
          </a:p>
        </p:txBody>
      </p:sp>
      <p:sp>
        <p:nvSpPr>
          <p:cNvPr id="1048632"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4" name=""/>
        <p:cNvGrpSpPr/>
        <p:nvPr/>
      </p:nvGrpSpPr>
      <p:grpSpPr>
        <a:xfrm>
          <a:off x="0" y="0"/>
          <a:ext cx="0" cy="0"/>
          <a:chOff x="0" y="0"/>
          <a:chExt cx="0" cy="0"/>
        </a:xfrm>
      </p:grpSpPr>
      <p:sp>
        <p:nvSpPr>
          <p:cNvPr id="1048611"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12" name="Content Placeholder 2"/>
          <p:cNvSpPr>
            <a:spLocks noGrp="1"/>
          </p:cNvSpPr>
          <p:nvPr>
            <p:ph idx="1"/>
          </p:nvPr>
        </p:nvSpPr>
        <p:spPr>
          <a:xfrm>
            <a:off x="838200" y="1825625"/>
            <a:ext cx="10515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13" name="Date Placeholder 3"/>
          <p:cNvSpPr>
            <a:spLocks noGrp="1"/>
          </p:cNvSpPr>
          <p:nvPr>
            <p:ph type="dt" sz="half" idx="10"/>
          </p:nvPr>
        </p:nvSpPr>
        <p:spPr/>
        <p:txBody>
          <a:bodyPr/>
          <a:p>
            <a:fld id="{CA3A438B-353E-4C33-B434-197AEABDC4F2}" type="datetime1">
              <a:rPr lang="en-US" smtClean="0"/>
              <a:t>11/9/2024</a:t>
            </a:fld>
            <a:endParaRPr lang="en-US"/>
          </a:p>
        </p:txBody>
      </p:sp>
      <p:sp>
        <p:nvSpPr>
          <p:cNvPr id="1048614" name="Footer Placeholder 4"/>
          <p:cNvSpPr>
            <a:spLocks noGrp="1"/>
          </p:cNvSpPr>
          <p:nvPr>
            <p:ph type="ftr" sz="quarter" idx="11"/>
          </p:nvPr>
        </p:nvSpPr>
        <p:spPr/>
        <p:txBody>
          <a:bodyPr/>
          <a:p>
            <a:r>
              <a:rPr lang="en-US"/>
              <a:t>© Edunet Foundation. All rights reserved.</a:t>
            </a:r>
          </a:p>
        </p:txBody>
      </p:sp>
      <p:sp>
        <p:nvSpPr>
          <p:cNvPr id="1048615"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42"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p>
            <a:fld id="{74189231-F571-469A-91A9-E7737FABA7E9}" type="datetime1">
              <a:rPr lang="en-US" smtClean="0"/>
              <a:t>11/9/2024</a:t>
            </a:fld>
            <a:endParaRPr lang="en-US"/>
          </a:p>
        </p:txBody>
      </p:sp>
      <p:sp>
        <p:nvSpPr>
          <p:cNvPr id="1048647" name="Footer Placeholder 4"/>
          <p:cNvSpPr>
            <a:spLocks noGrp="1"/>
          </p:cNvSpPr>
          <p:nvPr>
            <p:ph type="ftr" sz="quarter" idx="11"/>
          </p:nvPr>
        </p:nvSpPr>
        <p:spPr/>
        <p:txBody>
          <a:bodyPr/>
          <a:p>
            <a:r>
              <a:rPr lang="en-US"/>
              <a:t>© Edunet Foundation. All rights reserved.</a:t>
            </a:r>
          </a:p>
        </p:txBody>
      </p:sp>
      <p:sp>
        <p:nvSpPr>
          <p:cNvPr id="1048648"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3"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p>
            <a:fld id="{8645B47F-C42C-4E6F-AB73-530F46A47C50}" type="datetime1">
              <a:rPr lang="en-US" smtClean="0"/>
              <a:t>11/9/2024</a:t>
            </a:fld>
            <a:endParaRPr lang="en-US"/>
          </a:p>
        </p:txBody>
      </p:sp>
      <p:sp>
        <p:nvSpPr>
          <p:cNvPr id="1048653" name="Footer Placeholder 5"/>
          <p:cNvSpPr>
            <a:spLocks noGrp="1"/>
          </p:cNvSpPr>
          <p:nvPr>
            <p:ph type="ftr" sz="quarter" idx="11"/>
          </p:nvPr>
        </p:nvSpPr>
        <p:spPr/>
        <p:txBody>
          <a:bodyPr/>
          <a:p>
            <a:r>
              <a:rPr lang="en-US"/>
              <a:t>© Edunet Foundation. All rights reserved.</a:t>
            </a:r>
          </a:p>
        </p:txBody>
      </p:sp>
      <p:sp>
        <p:nvSpPr>
          <p:cNvPr id="1048654"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44"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p:spPr>
        <p:txBody>
          <a:bodyPr/>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p>
            <a:fld id="{A4409137-C597-451C-AA5B-0CA6CCA56DF3}" type="datetime1">
              <a:rPr lang="en-US" smtClean="0"/>
              <a:t>11/9/2024</a:t>
            </a:fld>
            <a:endParaRPr lang="en-US"/>
          </a:p>
        </p:txBody>
      </p:sp>
      <p:sp>
        <p:nvSpPr>
          <p:cNvPr id="1048661" name="Footer Placeholder 7"/>
          <p:cNvSpPr>
            <a:spLocks noGrp="1"/>
          </p:cNvSpPr>
          <p:nvPr>
            <p:ph type="ftr" sz="quarter" idx="11"/>
          </p:nvPr>
        </p:nvSpPr>
        <p:spPr/>
        <p:txBody>
          <a:bodyPr/>
          <a:p>
            <a:r>
              <a:rPr lang="en-US"/>
              <a:t>© Edunet Foundation. All rights reserved.</a:t>
            </a:r>
          </a:p>
        </p:txBody>
      </p:sp>
      <p:sp>
        <p:nvSpPr>
          <p:cNvPr id="1048662" name="Slide Number Placeholder 8"/>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7"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23" name="Date Placeholder 2"/>
          <p:cNvSpPr>
            <a:spLocks noGrp="1"/>
          </p:cNvSpPr>
          <p:nvPr>
            <p:ph type="dt" sz="half" idx="10"/>
          </p:nvPr>
        </p:nvSpPr>
        <p:spPr/>
        <p:txBody>
          <a:bodyPr/>
          <a:p>
            <a:fld id="{F392B6CF-B624-449C-A6BA-FAB3DB1042C2}" type="datetime1">
              <a:rPr lang="en-US" smtClean="0"/>
              <a:t>11/9/2024</a:t>
            </a:fld>
            <a:endParaRPr lang="en-US"/>
          </a:p>
        </p:txBody>
      </p:sp>
      <p:sp>
        <p:nvSpPr>
          <p:cNvPr id="1048624" name="Footer Placeholder 3"/>
          <p:cNvSpPr>
            <a:spLocks noGrp="1"/>
          </p:cNvSpPr>
          <p:nvPr>
            <p:ph type="ftr" sz="quarter" idx="11"/>
          </p:nvPr>
        </p:nvSpPr>
        <p:spPr/>
        <p:txBody>
          <a:bodyPr/>
          <a:p>
            <a:r>
              <a:rPr lang="en-US"/>
              <a:t>© Edunet Foundation. All rights reserved.</a:t>
            </a:r>
          </a:p>
        </p:txBody>
      </p:sp>
      <p:sp>
        <p:nvSpPr>
          <p:cNvPr id="1048625" name="Slide Number Placeholder 4"/>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5" name=""/>
        <p:cNvGrpSpPr/>
        <p:nvPr/>
      </p:nvGrpSpPr>
      <p:grpSpPr>
        <a:xfrm>
          <a:off x="0" y="0"/>
          <a:ext cx="0" cy="0"/>
          <a:chOff x="0" y="0"/>
          <a:chExt cx="0" cy="0"/>
        </a:xfrm>
      </p:grpSpPr>
      <p:sp>
        <p:nvSpPr>
          <p:cNvPr id="1048663" name="Date Placeholder 1"/>
          <p:cNvSpPr>
            <a:spLocks noGrp="1"/>
          </p:cNvSpPr>
          <p:nvPr>
            <p:ph type="dt" sz="half" idx="10"/>
          </p:nvPr>
        </p:nvSpPr>
        <p:spPr/>
        <p:txBody>
          <a:bodyPr/>
          <a:p>
            <a:fld id="{171EA0EB-845D-4CA1-885D-6F096FD81E39}" type="datetime1">
              <a:rPr lang="en-US" smtClean="0"/>
              <a:t>11/9/2024</a:t>
            </a:fld>
            <a:endParaRPr lang="en-US"/>
          </a:p>
        </p:txBody>
      </p:sp>
      <p:sp>
        <p:nvSpPr>
          <p:cNvPr id="1048664" name="Footer Placeholder 2"/>
          <p:cNvSpPr>
            <a:spLocks noGrp="1"/>
          </p:cNvSpPr>
          <p:nvPr>
            <p:ph type="ftr" sz="quarter" idx="11"/>
          </p:nvPr>
        </p:nvSpPr>
        <p:spPr/>
        <p:txBody>
          <a:bodyPr/>
          <a:p>
            <a:r>
              <a:rPr lang="en-US"/>
              <a:t>© Edunet Foundation. All rights reserved.</a:t>
            </a:r>
          </a:p>
        </p:txBody>
      </p:sp>
      <p:sp>
        <p:nvSpPr>
          <p:cNvPr id="1048665" name="Slide Number Placeholder 3"/>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6"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p>
            <a:fld id="{034586C9-C8D5-4804-B4A7-343C05555BF9}" type="datetime1">
              <a:rPr lang="en-US" smtClean="0"/>
              <a:t>11/9/2024</a:t>
            </a:fld>
            <a:endParaRPr lang="en-US"/>
          </a:p>
        </p:txBody>
      </p:sp>
      <p:sp>
        <p:nvSpPr>
          <p:cNvPr id="1048670" name="Footer Placeholder 5"/>
          <p:cNvSpPr>
            <a:spLocks noGrp="1"/>
          </p:cNvSpPr>
          <p:nvPr>
            <p:ph type="ftr" sz="quarter" idx="11"/>
          </p:nvPr>
        </p:nvSpPr>
        <p:spPr/>
        <p:txBody>
          <a:bodyPr/>
          <a:p>
            <a:r>
              <a:rPr lang="en-US"/>
              <a:t>© Edunet Foundation. All rights reserved.</a:t>
            </a:r>
          </a:p>
        </p:txBody>
      </p:sp>
      <p:sp>
        <p:nvSpPr>
          <p:cNvPr id="1048671"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40"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p>
            <a:fld id="{C678801E-C1A2-4C46-B404-CC030D4B77C7}" type="datetime1">
              <a:rPr lang="en-US" smtClean="0"/>
              <a:t>11/9/2024</a:t>
            </a:fld>
            <a:endParaRPr lang="en-US"/>
          </a:p>
        </p:txBody>
      </p:sp>
      <p:sp>
        <p:nvSpPr>
          <p:cNvPr id="1048637" name="Footer Placeholder 5"/>
          <p:cNvSpPr>
            <a:spLocks noGrp="1"/>
          </p:cNvSpPr>
          <p:nvPr>
            <p:ph type="ftr" sz="quarter" idx="11"/>
          </p:nvPr>
        </p:nvSpPr>
        <p:spPr/>
        <p:txBody>
          <a:bodyPr/>
          <a:p>
            <a:r>
              <a:rPr lang="en-US"/>
              <a:t>© Edunet Foundation. All rights reserved.</a:t>
            </a:r>
          </a:p>
        </p:txBody>
      </p:sp>
      <p:sp>
        <p:nvSpPr>
          <p:cNvPr id="1048638"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2"/>
          <a:srcRect/>
          <a:stretch>
            <a:fillRect t="-1000" b="-1000"/>
          </a:stretch>
        </a:blipFill>
        <a:effectLst/>
      </p:bgPr>
    </p:bg>
    <p:spTree>
      <p:nvGrpSpPr>
        <p:cNvPr id="12"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7AC86955-E882-46C1-B9D1-A2AFD9CE6C82}" type="datetime1">
              <a:rPr lang="en-US" smtClean="0"/>
              <a:t>11/9/2024</a:t>
            </a:fld>
            <a:endParaRPr lang="en-US"/>
          </a:p>
        </p:txBody>
      </p:sp>
      <p:sp>
        <p:nvSpPr>
          <p:cNvPr id="1048577"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152" name="Picture 8" descr="A black and grey logo  Description automatically generated"/>
          <p:cNvPicPr>
            <a:picLocks noChangeAspect="1"/>
          </p:cNvPicPr>
          <p:nvPr userDrawn="1"/>
        </p:nvPicPr>
        <p:blipFill>
          <a:blip xmlns:r="http://schemas.openxmlformats.org/officeDocument/2006/relationships" r:embed="rId13"/>
          <a:stretch>
            <a:fillRect/>
          </a:stretch>
        </p:blipFill>
        <p:spPr>
          <a:xfrm>
            <a:off x="276225" y="281781"/>
            <a:ext cx="1990990" cy="423863"/>
          </a:xfrm>
          <a:prstGeom prst="rect"/>
        </p:spPr>
      </p:pic>
      <p:pic>
        <p:nvPicPr>
          <p:cNvPr id="2097153" name="Picture 10" descr="A close up of a logo  Description automatically generated"/>
          <p:cNvPicPr>
            <a:picLocks noChangeAspect="1"/>
          </p:cNvPicPr>
          <p:nvPr userDrawn="1"/>
        </p:nvPicPr>
        <p:blipFill>
          <a:blip xmlns:r="http://schemas.openxmlformats.org/officeDocument/2006/relationships" r:embed="rId14"/>
          <a:stretch>
            <a:fillRect/>
          </a:stretch>
        </p:blipFill>
        <p:spPr>
          <a:xfrm>
            <a:off x="10280899" y="226297"/>
            <a:ext cx="1644402" cy="534830"/>
          </a:xfrm>
          <a:prstGeom prst="rect"/>
        </p:spPr>
      </p:pic>
      <p:pic>
        <p:nvPicPr>
          <p:cNvPr id="2097154" name="Picture 12" descr="A blue and black logo  Description automatically generated"/>
          <p:cNvPicPr>
            <a:picLocks noChangeAspect="1"/>
          </p:cNvPicPr>
          <p:nvPr userDrawn="1"/>
        </p:nvPicPr>
        <p:blipFill>
          <a:blip xmlns:r="http://schemas.openxmlformats.org/officeDocument/2006/relationships" r:embed="rId15"/>
          <a:stretch>
            <a:fillRect/>
          </a:stretch>
        </p:blipFill>
        <p:spPr>
          <a:xfrm>
            <a:off x="4321983" y="281780"/>
            <a:ext cx="1135004" cy="423864"/>
          </a:xfrm>
          <a:prstGeom prst="rect"/>
        </p:spPr>
      </p:pic>
      <p:pic>
        <p:nvPicPr>
          <p:cNvPr id="2097155" name="Picture 14" descr="A circular logo with people and map  Description automatically generated"/>
          <p:cNvPicPr>
            <a:picLocks noChangeAspect="1"/>
          </p:cNvPicPr>
          <p:nvPr userDrawn="1"/>
        </p:nvPicPr>
        <p:blipFill>
          <a:blip xmlns:r="http://schemas.openxmlformats.org/officeDocument/2006/relationships" r:embed="rId16"/>
          <a:stretch>
            <a:fillRect/>
          </a:stretch>
        </p:blipFill>
        <p:spPr>
          <a:xfrm>
            <a:off x="7511755" y="136525"/>
            <a:ext cx="714375" cy="714375"/>
          </a:xfrm>
          <a:prstGeom prst="rect"/>
        </p:spPr>
      </p:pic>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1" hdr="0" sldNum="0"/>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hyperlink" Target="http://https://github.com/Jeevanand32/Mental_Health_Assessment-Jeevanand_au810021114032" TargetMode="External"/><Relationship Id="rId2" Type="http://schemas.openxmlformats.org/officeDocument/2006/relationships/image" Target="../media/image6.jpeg"/><Relationship Id="rId3" Type="http://schemas.openxmlformats.org/officeDocument/2006/relationships/image" Target="../media/image7.png"/><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8.png"/><Relationship Id="rId6"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06" name="Title 1"/>
          <p:cNvSpPr>
            <a:spLocks noGrp="1"/>
          </p:cNvSpPr>
          <p:nvPr>
            <p:ph type="ctrTitle"/>
          </p:nvPr>
        </p:nvSpPr>
        <p:spPr>
          <a:xfrm>
            <a:off x="1281660" y="2532185"/>
            <a:ext cx="9144000" cy="1109584"/>
          </a:xfrm>
        </p:spPr>
        <p:txBody>
          <a:bodyPr/>
          <a:p>
            <a:r>
              <a:rPr altLang="en-US" b="1" dirty="0" sz="4800" lang="en-US">
                <a:solidFill>
                  <a:schemeClr val="accent1"/>
                </a:solidFill>
                <a:latin typeface="Arial" panose="020B0604020202020204" pitchFamily="34" charset="0"/>
                <a:cs typeface="Arial" panose="020B0604020202020204" pitchFamily="34" charset="0"/>
              </a:rPr>
              <a:t>M</a:t>
            </a:r>
            <a:r>
              <a:rPr altLang="en-US" b="1" dirty="0" sz="4800" lang="en-US">
                <a:solidFill>
                  <a:schemeClr val="accent1"/>
                </a:solidFill>
                <a:latin typeface="Arial" panose="020B0604020202020204" pitchFamily="34" charset="0"/>
                <a:cs typeface="Arial" panose="020B0604020202020204" pitchFamily="34" charset="0"/>
              </a:rPr>
              <a:t>E</a:t>
            </a:r>
            <a:r>
              <a:rPr altLang="en-US" b="1" dirty="0" sz="4800" lang="en-US">
                <a:solidFill>
                  <a:schemeClr val="accent1"/>
                </a:solidFill>
                <a:latin typeface="Arial" panose="020B0604020202020204" pitchFamily="34" charset="0"/>
                <a:cs typeface="Arial" panose="020B0604020202020204" pitchFamily="34" charset="0"/>
              </a:rPr>
              <a:t>N</a:t>
            </a:r>
            <a:r>
              <a:rPr altLang="en-US" b="1" dirty="0" sz="4800" lang="en-US">
                <a:solidFill>
                  <a:schemeClr val="accent1"/>
                </a:solidFill>
                <a:latin typeface="Arial" panose="020B0604020202020204" pitchFamily="34" charset="0"/>
                <a:cs typeface="Arial" panose="020B0604020202020204" pitchFamily="34" charset="0"/>
              </a:rPr>
              <a:t>T</a:t>
            </a:r>
            <a:r>
              <a:rPr altLang="en-US" b="1" dirty="0" sz="4800" lang="en-US">
                <a:solidFill>
                  <a:schemeClr val="accent1"/>
                </a:solidFill>
                <a:latin typeface="Arial" panose="020B0604020202020204" pitchFamily="34" charset="0"/>
                <a:cs typeface="Arial" panose="020B0604020202020204" pitchFamily="34" charset="0"/>
              </a:rPr>
              <a:t>A</a:t>
            </a:r>
            <a:r>
              <a:rPr altLang="en-US" b="1" dirty="0" sz="4800" lang="en-US">
                <a:solidFill>
                  <a:schemeClr val="accent1"/>
                </a:solidFill>
                <a:latin typeface="Arial" panose="020B0604020202020204" pitchFamily="34" charset="0"/>
                <a:cs typeface="Arial" panose="020B0604020202020204" pitchFamily="34" charset="0"/>
              </a:rPr>
              <a:t>L</a:t>
            </a:r>
            <a:r>
              <a:rPr altLang="en-US" b="1" dirty="0" sz="4800" lang="en-US">
                <a:solidFill>
                  <a:schemeClr val="accent1"/>
                </a:solidFill>
                <a:latin typeface="Arial" panose="020B0604020202020204" pitchFamily="34" charset="0"/>
                <a:cs typeface="Arial" panose="020B0604020202020204" pitchFamily="34" charset="0"/>
              </a:rPr>
              <a:t> </a:t>
            </a:r>
            <a:r>
              <a:rPr altLang="en-US" b="1" dirty="0" sz="4800" lang="en-US">
                <a:solidFill>
                  <a:schemeClr val="accent1"/>
                </a:solidFill>
                <a:latin typeface="Arial" panose="020B0604020202020204" pitchFamily="34" charset="0"/>
                <a:cs typeface="Arial" panose="020B0604020202020204" pitchFamily="34" charset="0"/>
              </a:rPr>
              <a:t>H</a:t>
            </a:r>
            <a:r>
              <a:rPr altLang="en-US" b="1" dirty="0" sz="4800" lang="en-US">
                <a:solidFill>
                  <a:schemeClr val="accent1"/>
                </a:solidFill>
                <a:latin typeface="Arial" panose="020B0604020202020204" pitchFamily="34" charset="0"/>
                <a:cs typeface="Arial" panose="020B0604020202020204" pitchFamily="34" charset="0"/>
              </a:rPr>
              <a:t>E</a:t>
            </a:r>
            <a:r>
              <a:rPr altLang="en-US" b="1" dirty="0" sz="4800" lang="en-US">
                <a:solidFill>
                  <a:schemeClr val="accent1"/>
                </a:solidFill>
                <a:latin typeface="Arial" panose="020B0604020202020204" pitchFamily="34" charset="0"/>
                <a:cs typeface="Arial" panose="020B0604020202020204" pitchFamily="34" charset="0"/>
              </a:rPr>
              <a:t>ALTH</a:t>
            </a:r>
            <a:r>
              <a:rPr altLang="en-US" b="1" dirty="0" sz="4800" lang="en-US">
                <a:solidFill>
                  <a:schemeClr val="accent1"/>
                </a:solidFill>
                <a:latin typeface="Arial" panose="020B0604020202020204" pitchFamily="34" charset="0"/>
                <a:cs typeface="Arial" panose="020B0604020202020204" pitchFamily="34" charset="0"/>
              </a:rPr>
              <a:t> </a:t>
            </a:r>
            <a:r>
              <a:rPr altLang="en-US" b="1" dirty="0" sz="4800" lang="en-US">
                <a:solidFill>
                  <a:schemeClr val="accent1"/>
                </a:solidFill>
                <a:latin typeface="Arial" panose="020B0604020202020204" pitchFamily="34" charset="0"/>
                <a:cs typeface="Arial" panose="020B0604020202020204" pitchFamily="34" charset="0"/>
              </a:rPr>
              <a:t>ASSESSMENT</a:t>
            </a:r>
            <a:r>
              <a:rPr altLang="en-US" b="1" dirty="0" sz="4800" lang="en-US">
                <a:solidFill>
                  <a:schemeClr val="accent1"/>
                </a:solidFill>
                <a:latin typeface="Arial" panose="020B0604020202020204" pitchFamily="34" charset="0"/>
                <a:cs typeface="Arial" panose="020B0604020202020204" pitchFamily="34" charset="0"/>
              </a:rPr>
              <a:t>:</a:t>
            </a:r>
            <a:endParaRPr altLang="en-US" dirty="0" sz="4800" lang="zh-CN"/>
          </a:p>
        </p:txBody>
      </p:sp>
      <p:sp>
        <p:nvSpPr>
          <p:cNvPr id="1048607" name="TextBox 2"/>
          <p:cNvSpPr txBox="1"/>
          <p:nvPr/>
        </p:nvSpPr>
        <p:spPr>
          <a:xfrm>
            <a:off x="-329782" y="1034321"/>
            <a:ext cx="12726648" cy="1056639"/>
          </a:xfrm>
          <a:prstGeom prst="rect"/>
          <a:noFill/>
        </p:spPr>
        <p:txBody>
          <a:bodyPr anchor="t" bIns="45720" lIns="91440" rIns="91440" rtlCol="0" tIns="45720" wrap="square">
            <a:spAutoFit/>
          </a:bodyPr>
          <a:p>
            <a:pPr algn="ctr"/>
            <a:r>
              <a:rPr b="1" dirty="0" sz="3200" lang="en-US">
                <a:solidFill>
                  <a:schemeClr val="accent1">
                    <a:lumMod val="75000"/>
                  </a:schemeClr>
                </a:solidFill>
                <a:latin typeface="Arial"/>
                <a:cs typeface="Arial"/>
              </a:rPr>
              <a:t>C</a:t>
            </a:r>
            <a:r>
              <a:rPr b="1" dirty="0" sz="3200" lang="en-US">
                <a:solidFill>
                  <a:schemeClr val="accent1">
                    <a:lumMod val="75000"/>
                  </a:schemeClr>
                </a:solidFill>
                <a:latin typeface="Arial"/>
                <a:cs typeface="Arial"/>
              </a:rPr>
              <a:t>O</a:t>
            </a:r>
            <a:r>
              <a:rPr b="1" dirty="0" sz="3200" lang="en-US">
                <a:solidFill>
                  <a:schemeClr val="accent1">
                    <a:lumMod val="75000"/>
                  </a:schemeClr>
                </a:solidFill>
                <a:latin typeface="Arial"/>
                <a:cs typeface="Arial"/>
              </a:rPr>
              <a:t>U</a:t>
            </a:r>
            <a:r>
              <a:rPr b="1" dirty="0" sz="3200" lang="en-US">
                <a:solidFill>
                  <a:schemeClr val="accent1">
                    <a:lumMod val="75000"/>
                  </a:schemeClr>
                </a:solidFill>
                <a:latin typeface="Arial"/>
                <a:cs typeface="Arial"/>
              </a:rPr>
              <a:t>R</a:t>
            </a:r>
            <a:r>
              <a:rPr b="1" dirty="0" sz="3200" lang="en-US">
                <a:solidFill>
                  <a:schemeClr val="accent1">
                    <a:lumMod val="75000"/>
                  </a:schemeClr>
                </a:solidFill>
                <a:latin typeface="Arial"/>
                <a:cs typeface="Arial"/>
              </a:rPr>
              <a:t>S</a:t>
            </a:r>
            <a:r>
              <a:rPr b="1" dirty="0" sz="3200" lang="en-US">
                <a:solidFill>
                  <a:schemeClr val="accent1">
                    <a:lumMod val="75000"/>
                  </a:schemeClr>
                </a:solidFill>
                <a:latin typeface="Arial"/>
                <a:cs typeface="Arial"/>
              </a:rPr>
              <a:t>E</a:t>
            </a:r>
            <a:r>
              <a:rPr b="1" dirty="0" sz="3200" lang="en-US">
                <a:solidFill>
                  <a:schemeClr val="accent1">
                    <a:lumMod val="75000"/>
                  </a:schemeClr>
                </a:solidFill>
                <a:latin typeface="Arial"/>
                <a:cs typeface="Arial"/>
              </a:rPr>
              <a:t> </a:t>
            </a:r>
            <a:r>
              <a:rPr b="1" dirty="0" sz="3200" lang="en-US">
                <a:solidFill>
                  <a:schemeClr val="accent1">
                    <a:lumMod val="75000"/>
                  </a:schemeClr>
                </a:solidFill>
                <a:latin typeface="Arial"/>
                <a:cs typeface="Arial"/>
              </a:rPr>
              <a:t>T</a:t>
            </a:r>
            <a:r>
              <a:rPr b="1" dirty="0" sz="3200" lang="en-US">
                <a:solidFill>
                  <a:schemeClr val="accent1">
                    <a:lumMod val="75000"/>
                  </a:schemeClr>
                </a:solidFill>
                <a:latin typeface="Arial"/>
                <a:cs typeface="Arial"/>
              </a:rPr>
              <a:t>I</a:t>
            </a:r>
            <a:r>
              <a:rPr b="1" dirty="0" sz="3200" lang="en-US">
                <a:solidFill>
                  <a:schemeClr val="accent1">
                    <a:lumMod val="75000"/>
                  </a:schemeClr>
                </a:solidFill>
                <a:latin typeface="Arial"/>
                <a:cs typeface="Arial"/>
              </a:rPr>
              <a:t>T</a:t>
            </a:r>
            <a:r>
              <a:rPr b="1" dirty="0" sz="3200" lang="en-US">
                <a:solidFill>
                  <a:schemeClr val="accent1">
                    <a:lumMod val="75000"/>
                  </a:schemeClr>
                </a:solidFill>
                <a:latin typeface="Arial"/>
                <a:cs typeface="Arial"/>
              </a:rPr>
              <a:t>L</a:t>
            </a:r>
            <a:r>
              <a:rPr b="1" dirty="0" sz="3200" lang="en-US">
                <a:solidFill>
                  <a:schemeClr val="accent1">
                    <a:lumMod val="75000"/>
                  </a:schemeClr>
                </a:solidFill>
                <a:latin typeface="Arial"/>
                <a:cs typeface="Arial"/>
              </a:rPr>
              <a:t>E</a:t>
            </a:r>
            <a:r>
              <a:rPr b="1" dirty="0" sz="3200" lang="en-US">
                <a:solidFill>
                  <a:schemeClr val="accent1">
                    <a:lumMod val="75000"/>
                  </a:schemeClr>
                </a:solidFill>
                <a:latin typeface="Arial"/>
                <a:cs typeface="Arial"/>
              </a:rPr>
              <a:t> </a:t>
            </a:r>
            <a:r>
              <a:rPr b="1" dirty="0" sz="3200" lang="en-US">
                <a:solidFill>
                  <a:schemeClr val="accent1">
                    <a:lumMod val="75000"/>
                  </a:schemeClr>
                </a:solidFill>
                <a:latin typeface="Arial"/>
                <a:cs typeface="Arial"/>
              </a:rPr>
              <a:t>-</a:t>
            </a:r>
            <a:endParaRPr altLang="en-US" lang="zh-CN"/>
          </a:p>
          <a:p>
            <a:pPr algn="ctr"/>
            <a:r>
              <a:rPr b="1" dirty="0" sz="3200" lang="en-US">
                <a:solidFill>
                  <a:schemeClr val="accent1">
                    <a:lumMod val="75000"/>
                  </a:schemeClr>
                </a:solidFill>
                <a:latin typeface="Arial"/>
                <a:cs typeface="Arial"/>
              </a:rPr>
              <a:t>AI </a:t>
            </a:r>
            <a:r>
              <a:rPr b="1" dirty="0" sz="3200" lang="en-US">
                <a:solidFill>
                  <a:schemeClr val="accent1">
                    <a:lumMod val="75000"/>
                  </a:schemeClr>
                </a:solidFill>
                <a:latin typeface="Arial"/>
                <a:cs typeface="Arial"/>
              </a:rPr>
              <a:t>a</a:t>
            </a:r>
            <a:r>
              <a:rPr b="1" dirty="0" sz="3200" lang="en-US">
                <a:solidFill>
                  <a:schemeClr val="accent1">
                    <a:lumMod val="75000"/>
                  </a:schemeClr>
                </a:solidFill>
                <a:latin typeface="Arial"/>
                <a:cs typeface="Arial"/>
              </a:rPr>
              <a:t>n</a:t>
            </a:r>
            <a:r>
              <a:rPr b="1" dirty="0" sz="3200" lang="en-US">
                <a:solidFill>
                  <a:schemeClr val="accent1">
                    <a:lumMod val="75000"/>
                  </a:schemeClr>
                </a:solidFill>
                <a:latin typeface="Arial"/>
                <a:cs typeface="Arial"/>
              </a:rPr>
              <a:t>d</a:t>
            </a:r>
            <a:r>
              <a:rPr b="1" dirty="0" sz="3200" lang="en-US">
                <a:solidFill>
                  <a:schemeClr val="accent1">
                    <a:lumMod val="75000"/>
                  </a:schemeClr>
                </a:solidFill>
                <a:latin typeface="Arial"/>
                <a:cs typeface="Arial"/>
              </a:rPr>
              <a:t> </a:t>
            </a:r>
            <a:r>
              <a:rPr b="1" dirty="0" sz="3200" lang="en-US">
                <a:solidFill>
                  <a:schemeClr val="accent1">
                    <a:lumMod val="75000"/>
                  </a:schemeClr>
                </a:solidFill>
                <a:latin typeface="Arial"/>
                <a:cs typeface="Arial"/>
              </a:rPr>
              <a:t>ML Fundamentals</a:t>
            </a:r>
            <a:r>
              <a:rPr b="1" dirty="0" sz="3200" lang="en-US">
                <a:solidFill>
                  <a:schemeClr val="accent1">
                    <a:lumMod val="75000"/>
                  </a:schemeClr>
                </a:solidFill>
                <a:latin typeface="Arial"/>
                <a:cs typeface="Arial"/>
              </a:rPr>
              <a:t> </a:t>
            </a:r>
            <a:r>
              <a:rPr b="1" dirty="0" sz="3200" lang="en-US">
                <a:solidFill>
                  <a:schemeClr val="accent1">
                    <a:lumMod val="75000"/>
                  </a:schemeClr>
                </a:solidFill>
                <a:latin typeface="Arial"/>
                <a:cs typeface="Arial"/>
              </a:rPr>
              <a:t>W</a:t>
            </a:r>
            <a:r>
              <a:rPr b="1" dirty="0" sz="3200" lang="en-US">
                <a:solidFill>
                  <a:schemeClr val="accent1">
                    <a:lumMod val="75000"/>
                  </a:schemeClr>
                </a:solidFill>
                <a:latin typeface="Arial"/>
                <a:cs typeface="Arial"/>
              </a:rPr>
              <a:t>i</a:t>
            </a:r>
            <a:r>
              <a:rPr b="1" dirty="0" sz="3200" lang="en-US">
                <a:solidFill>
                  <a:schemeClr val="accent1">
                    <a:lumMod val="75000"/>
                  </a:schemeClr>
                </a:solidFill>
                <a:latin typeface="Arial"/>
                <a:cs typeface="Arial"/>
              </a:rPr>
              <a:t>t</a:t>
            </a:r>
            <a:r>
              <a:rPr b="1" dirty="0" sz="3200" lang="en-US">
                <a:solidFill>
                  <a:schemeClr val="accent1">
                    <a:lumMod val="75000"/>
                  </a:schemeClr>
                </a:solidFill>
                <a:latin typeface="Arial"/>
                <a:cs typeface="Arial"/>
              </a:rPr>
              <a:t>h</a:t>
            </a:r>
            <a:r>
              <a:rPr b="1" dirty="0" sz="3200" lang="en-US">
                <a:solidFill>
                  <a:schemeClr val="accent1">
                    <a:lumMod val="75000"/>
                  </a:schemeClr>
                </a:solidFill>
                <a:latin typeface="Arial"/>
                <a:cs typeface="Arial"/>
              </a:rPr>
              <a:t> </a:t>
            </a:r>
            <a:r>
              <a:rPr b="1" dirty="0" sz="3200" lang="en-US">
                <a:solidFill>
                  <a:schemeClr val="accent1">
                    <a:lumMod val="75000"/>
                  </a:schemeClr>
                </a:solidFill>
                <a:latin typeface="Arial"/>
                <a:cs typeface="Arial"/>
              </a:rPr>
              <a:t>C</a:t>
            </a:r>
            <a:r>
              <a:rPr b="1" dirty="0" sz="3200" lang="en-US">
                <a:solidFill>
                  <a:schemeClr val="accent1">
                    <a:lumMod val="75000"/>
                  </a:schemeClr>
                </a:solidFill>
                <a:latin typeface="Arial"/>
                <a:cs typeface="Arial"/>
              </a:rPr>
              <a:t>l</a:t>
            </a:r>
            <a:r>
              <a:rPr b="1" dirty="0" sz="3200" lang="en-US">
                <a:solidFill>
                  <a:schemeClr val="accent1">
                    <a:lumMod val="75000"/>
                  </a:schemeClr>
                </a:solidFill>
                <a:latin typeface="Arial"/>
                <a:cs typeface="Arial"/>
              </a:rPr>
              <a:t>o</a:t>
            </a:r>
            <a:r>
              <a:rPr b="1" dirty="0" sz="3200" lang="en-US">
                <a:solidFill>
                  <a:schemeClr val="accent1">
                    <a:lumMod val="75000"/>
                  </a:schemeClr>
                </a:solidFill>
                <a:latin typeface="Arial"/>
                <a:cs typeface="Arial"/>
              </a:rPr>
              <a:t>u</a:t>
            </a:r>
            <a:r>
              <a:rPr b="1" dirty="0" sz="3200" lang="en-US">
                <a:solidFill>
                  <a:schemeClr val="accent1">
                    <a:lumMod val="75000"/>
                  </a:schemeClr>
                </a:solidFill>
                <a:latin typeface="Arial"/>
                <a:cs typeface="Arial"/>
              </a:rPr>
              <a:t>d</a:t>
            </a:r>
            <a:r>
              <a:rPr b="1" dirty="0" sz="3200" lang="en-US">
                <a:solidFill>
                  <a:schemeClr val="accent1">
                    <a:lumMod val="75000"/>
                  </a:schemeClr>
                </a:solidFill>
                <a:latin typeface="Arial"/>
                <a:cs typeface="Arial"/>
              </a:rPr>
              <a:t> </a:t>
            </a:r>
            <a:r>
              <a:rPr b="1" dirty="0" sz="3200" lang="en-US">
                <a:solidFill>
                  <a:schemeClr val="accent1">
                    <a:lumMod val="75000"/>
                  </a:schemeClr>
                </a:solidFill>
                <a:latin typeface="Arial"/>
                <a:cs typeface="Arial"/>
              </a:rPr>
              <a:t>C</a:t>
            </a:r>
            <a:r>
              <a:rPr b="1" dirty="0" sz="3200" lang="en-US">
                <a:solidFill>
                  <a:schemeClr val="accent1">
                    <a:lumMod val="75000"/>
                  </a:schemeClr>
                </a:solidFill>
                <a:latin typeface="Arial"/>
                <a:cs typeface="Arial"/>
              </a:rPr>
              <a:t>o</a:t>
            </a:r>
            <a:r>
              <a:rPr b="1" dirty="0" sz="3200" lang="en-US">
                <a:solidFill>
                  <a:schemeClr val="accent1">
                    <a:lumMod val="75000"/>
                  </a:schemeClr>
                </a:solidFill>
                <a:latin typeface="Arial"/>
                <a:cs typeface="Arial"/>
              </a:rPr>
              <a:t>m</a:t>
            </a:r>
            <a:r>
              <a:rPr b="1" dirty="0" sz="3200" lang="en-US">
                <a:solidFill>
                  <a:schemeClr val="accent1">
                    <a:lumMod val="75000"/>
                  </a:schemeClr>
                </a:solidFill>
                <a:latin typeface="Arial"/>
                <a:cs typeface="Arial"/>
              </a:rPr>
              <a:t>p</a:t>
            </a:r>
            <a:r>
              <a:rPr b="1" dirty="0" sz="3200" lang="en-US">
                <a:solidFill>
                  <a:schemeClr val="accent1">
                    <a:lumMod val="75000"/>
                  </a:schemeClr>
                </a:solidFill>
                <a:latin typeface="Arial"/>
                <a:cs typeface="Arial"/>
              </a:rPr>
              <a:t>u</a:t>
            </a:r>
            <a:r>
              <a:rPr b="1" dirty="0" sz="3200" lang="en-US">
                <a:solidFill>
                  <a:schemeClr val="accent1">
                    <a:lumMod val="75000"/>
                  </a:schemeClr>
                </a:solidFill>
                <a:latin typeface="Arial"/>
                <a:cs typeface="Arial"/>
              </a:rPr>
              <a:t>t</a:t>
            </a:r>
            <a:r>
              <a:rPr b="1" dirty="0" sz="3200" lang="en-US">
                <a:solidFill>
                  <a:schemeClr val="accent1">
                    <a:lumMod val="75000"/>
                  </a:schemeClr>
                </a:solidFill>
                <a:latin typeface="Arial"/>
                <a:cs typeface="Arial"/>
              </a:rPr>
              <a:t>ing</a:t>
            </a:r>
            <a:r>
              <a:rPr b="1" dirty="0" sz="3200" lang="en-US">
                <a:solidFill>
                  <a:schemeClr val="accent1">
                    <a:lumMod val="75000"/>
                  </a:schemeClr>
                </a:solidFill>
                <a:latin typeface="Arial"/>
                <a:cs typeface="Arial"/>
              </a:rPr>
              <a:t> </a:t>
            </a:r>
            <a:r>
              <a:rPr b="1" dirty="0" sz="3200" lang="en-US">
                <a:solidFill>
                  <a:schemeClr val="accent1">
                    <a:lumMod val="75000"/>
                  </a:schemeClr>
                </a:solidFill>
                <a:latin typeface="Arial"/>
                <a:cs typeface="Arial"/>
              </a:rPr>
              <a:t>a</a:t>
            </a:r>
            <a:r>
              <a:rPr b="1" dirty="0" sz="3200" lang="en-US">
                <a:solidFill>
                  <a:schemeClr val="accent1">
                    <a:lumMod val="75000"/>
                  </a:schemeClr>
                </a:solidFill>
                <a:latin typeface="Arial"/>
                <a:cs typeface="Arial"/>
              </a:rPr>
              <a:t>n</a:t>
            </a:r>
            <a:r>
              <a:rPr b="1" dirty="0" sz="3200" lang="en-US">
                <a:solidFill>
                  <a:schemeClr val="accent1">
                    <a:lumMod val="75000"/>
                  </a:schemeClr>
                </a:solidFill>
                <a:latin typeface="Arial"/>
                <a:cs typeface="Arial"/>
              </a:rPr>
              <a:t>d</a:t>
            </a:r>
            <a:r>
              <a:rPr b="1" dirty="0" sz="3200" lang="en-US">
                <a:solidFill>
                  <a:schemeClr val="accent1">
                    <a:lumMod val="75000"/>
                  </a:schemeClr>
                </a:solidFill>
                <a:latin typeface="Arial"/>
                <a:cs typeface="Arial"/>
              </a:rPr>
              <a:t> </a:t>
            </a:r>
            <a:r>
              <a:rPr b="1" dirty="0" sz="3200" lang="en-US">
                <a:solidFill>
                  <a:schemeClr val="accent1">
                    <a:lumMod val="75000"/>
                  </a:schemeClr>
                </a:solidFill>
                <a:latin typeface="Arial"/>
                <a:cs typeface="Arial"/>
              </a:rPr>
              <a:t>G</a:t>
            </a:r>
            <a:r>
              <a:rPr b="1" dirty="0" sz="3200" lang="en-US">
                <a:solidFill>
                  <a:schemeClr val="accent1">
                    <a:lumMod val="75000"/>
                  </a:schemeClr>
                </a:solidFill>
                <a:latin typeface="Arial"/>
                <a:cs typeface="Arial"/>
              </a:rPr>
              <a:t>e</a:t>
            </a:r>
            <a:r>
              <a:rPr b="1" dirty="0" sz="3200" lang="en-US">
                <a:solidFill>
                  <a:schemeClr val="accent1">
                    <a:lumMod val="75000"/>
                  </a:schemeClr>
                </a:solidFill>
                <a:latin typeface="Arial"/>
                <a:cs typeface="Arial"/>
              </a:rPr>
              <a:t>n</a:t>
            </a:r>
            <a:r>
              <a:rPr b="1" dirty="0" sz="3200" lang="en-US">
                <a:solidFill>
                  <a:schemeClr val="accent1">
                    <a:lumMod val="75000"/>
                  </a:schemeClr>
                </a:solidFill>
                <a:latin typeface="Arial"/>
                <a:cs typeface="Arial"/>
              </a:rPr>
              <a:t> </a:t>
            </a:r>
            <a:r>
              <a:rPr b="1" dirty="0" sz="3200" lang="en-US">
                <a:solidFill>
                  <a:schemeClr val="accent1">
                    <a:lumMod val="75000"/>
                  </a:schemeClr>
                </a:solidFill>
                <a:latin typeface="Arial"/>
                <a:cs typeface="Arial"/>
              </a:rPr>
              <a:t>A</a:t>
            </a:r>
            <a:r>
              <a:rPr b="1" dirty="0" sz="3200" lang="en-US">
                <a:solidFill>
                  <a:schemeClr val="accent1">
                    <a:lumMod val="75000"/>
                  </a:schemeClr>
                </a:solidFill>
                <a:latin typeface="Arial"/>
                <a:cs typeface="Arial"/>
              </a:rPr>
              <a:t>I</a:t>
            </a:r>
            <a:endParaRPr altLang="en-US" lang="zh-CN"/>
          </a:p>
        </p:txBody>
      </p:sp>
      <p:sp>
        <p:nvSpPr>
          <p:cNvPr id="1048608" name="TextBox 3"/>
          <p:cNvSpPr txBox="1"/>
          <p:nvPr/>
        </p:nvSpPr>
        <p:spPr>
          <a:xfrm>
            <a:off x="1723871" y="3641768"/>
            <a:ext cx="9039066" cy="1234441"/>
          </a:xfrm>
          <a:prstGeom prst="rect"/>
          <a:noFill/>
        </p:spPr>
        <p:txBody>
          <a:bodyPr anchor="t" bIns="45720" lIns="91440" rIns="91440" rtlCol="0" tIns="45720" wrap="square">
            <a:spAutoFit/>
          </a:bodyPr>
          <a:p>
            <a:endParaRPr dirty="0"/>
          </a:p>
          <a:p>
            <a:endParaRPr altLang="en-US" dirty="0" lang="zh-CN"/>
          </a:p>
          <a:p>
            <a:r>
              <a:rPr b="1" dirty="0" sz="2000" lang="en-US">
                <a:solidFill>
                  <a:schemeClr val="accent1">
                    <a:lumMod val="75000"/>
                  </a:schemeClr>
                </a:solidFill>
                <a:latin typeface="Arial" pitchFamily="34" charset="0"/>
                <a:cs typeface="Arial" pitchFamily="34" charset="0"/>
              </a:rPr>
              <a:t>Presented By:</a:t>
            </a:r>
            <a:endParaRPr altLang="en-US" dirty="0" lang="zh-CN"/>
          </a:p>
          <a:p>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J</a:t>
            </a:r>
            <a:r>
              <a:rPr b="1" dirty="0" sz="2000" lang="en-US">
                <a:solidFill>
                  <a:schemeClr val="accent1">
                    <a:lumMod val="75000"/>
                  </a:schemeClr>
                </a:solidFill>
                <a:latin typeface="Arial"/>
                <a:cs typeface="Arial"/>
              </a:rPr>
              <a:t>E</a:t>
            </a:r>
            <a:r>
              <a:rPr b="1" dirty="0" sz="2000" lang="en-US">
                <a:solidFill>
                  <a:schemeClr val="accent1">
                    <a:lumMod val="75000"/>
                  </a:schemeClr>
                </a:solidFill>
                <a:latin typeface="Arial"/>
                <a:cs typeface="Arial"/>
              </a:rPr>
              <a:t>E</a:t>
            </a:r>
            <a:r>
              <a:rPr b="1" dirty="0" sz="2000" lang="en-US">
                <a:solidFill>
                  <a:schemeClr val="accent1">
                    <a:lumMod val="75000"/>
                  </a:schemeClr>
                </a:solidFill>
                <a:latin typeface="Arial"/>
                <a:cs typeface="Arial"/>
              </a:rPr>
              <a:t>V</a:t>
            </a:r>
            <a:r>
              <a:rPr b="1" dirty="0" sz="2000" lang="en-US">
                <a:solidFill>
                  <a:schemeClr val="accent1">
                    <a:lumMod val="75000"/>
                  </a:schemeClr>
                </a:solidFill>
                <a:latin typeface="Arial"/>
                <a:cs typeface="Arial"/>
              </a:rPr>
              <a:t>ANAND</a:t>
            </a:r>
            <a:r>
              <a:rPr b="1" dirty="0"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A</a:t>
            </a:r>
            <a:r>
              <a:rPr b="1" sz="2000" lang="en-US">
                <a:solidFill>
                  <a:schemeClr val="accent1">
                    <a:lumMod val="75000"/>
                  </a:schemeClr>
                </a:solidFill>
                <a:latin typeface="Arial"/>
                <a:cs typeface="Arial"/>
              </a:rPr>
              <a:t> </a:t>
            </a:r>
            <a:r>
              <a:rPr b="1" dirty="0" sz="2000" lang="en-US">
                <a:solidFill>
                  <a:schemeClr val="accent1">
                    <a:lumMod val="75000"/>
                  </a:schemeClr>
                </a:solidFill>
                <a:latin typeface="Arial"/>
                <a:cs typeface="Arial"/>
              </a:rPr>
              <a:t>– au8100211140</a:t>
            </a:r>
            <a:r>
              <a:rPr b="1" dirty="0" sz="2000" lang="en-US">
                <a:solidFill>
                  <a:schemeClr val="accent1">
                    <a:lumMod val="75000"/>
                  </a:schemeClr>
                </a:solidFill>
                <a:latin typeface="Arial"/>
                <a:cs typeface="Arial"/>
              </a:rPr>
              <a:t>3</a:t>
            </a:r>
            <a:r>
              <a:rPr b="1" dirty="0" sz="2000" lang="en-US">
                <a:solidFill>
                  <a:schemeClr val="accent1">
                    <a:lumMod val="75000"/>
                  </a:schemeClr>
                </a:solidFill>
                <a:latin typeface="Arial"/>
                <a:cs typeface="Arial"/>
              </a:rPr>
              <a:t>2</a:t>
            </a:r>
            <a:endParaRPr altLang="en-US" dirty="0" lang="zh-CN"/>
          </a:p>
        </p:txBody>
      </p:sp>
      <p:sp>
        <p:nvSpPr>
          <p:cNvPr id="1048609" name="TextBox 4"/>
          <p:cNvSpPr txBox="1"/>
          <p:nvPr/>
        </p:nvSpPr>
        <p:spPr>
          <a:xfrm>
            <a:off x="1723871" y="5186598"/>
            <a:ext cx="8259580" cy="1005840"/>
          </a:xfrm>
          <a:prstGeom prst="rect"/>
          <a:noFill/>
        </p:spPr>
        <p:txBody>
          <a:bodyPr rtlCol="0" wrap="square">
            <a:spAutoFit/>
          </a:bodyPr>
          <a:p>
            <a:r>
              <a:rPr b="1" dirty="0" sz="2000" lang="en-US">
                <a:solidFill>
                  <a:schemeClr val="accent1">
                    <a:lumMod val="75000"/>
                  </a:schemeClr>
                </a:solidFill>
                <a:latin typeface="Arial" pitchFamily="34" charset="0"/>
                <a:cs typeface="Arial" pitchFamily="34" charset="0"/>
              </a:rPr>
              <a:t>Guided By:</a:t>
            </a:r>
          </a:p>
          <a:p>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M</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P</a:t>
            </a:r>
            <a:r>
              <a:rPr b="1" dirty="0" sz="2000" lang="en-US">
                <a:solidFill>
                  <a:schemeClr val="accent1">
                    <a:lumMod val="75000"/>
                  </a:schemeClr>
                </a:solidFill>
                <a:latin typeface="Arial" pitchFamily="34" charset="0"/>
                <a:cs typeface="Arial" pitchFamily="34" charset="0"/>
              </a:rPr>
              <a:t>.</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J</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M</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s</a:t>
            </a:r>
            <a:r>
              <a:rPr b="1" dirty="0" sz="2000" lang="en-US">
                <a:solidFill>
                  <a:schemeClr val="accent1">
                    <a:lumMod val="75000"/>
                  </a:schemeClr>
                </a:solidFill>
                <a:latin typeface="Arial" pitchFamily="34" charset="0"/>
                <a:cs typeface="Arial" pitchFamily="34" charset="0"/>
              </a:rPr>
              <a:t>t</a:t>
            </a:r>
            <a:r>
              <a:rPr b="1" dirty="0" sz="2000" lang="en-US">
                <a:solidFill>
                  <a:schemeClr val="accent1">
                    <a:lumMod val="75000"/>
                  </a:schemeClr>
                </a:solidFill>
                <a:latin typeface="Arial" pitchFamily="34" charset="0"/>
                <a:cs typeface="Arial" pitchFamily="34" charset="0"/>
              </a:rPr>
              <a:t>e</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 </a:t>
            </a:r>
            <a:r>
              <a:rPr b="1" dirty="0" sz="2000" lang="en-US">
                <a:solidFill>
                  <a:schemeClr val="accent1">
                    <a:lumMod val="75000"/>
                  </a:schemeClr>
                </a:solidFill>
                <a:latin typeface="Arial" pitchFamily="34" charset="0"/>
                <a:cs typeface="Arial" pitchFamily="34" charset="0"/>
              </a:rPr>
              <a:t>T</a:t>
            </a:r>
            <a:r>
              <a:rPr b="1" dirty="0" sz="2000" lang="en-US">
                <a:solidFill>
                  <a:schemeClr val="accent1">
                    <a:lumMod val="75000"/>
                  </a:schemeClr>
                </a:solidFill>
                <a:latin typeface="Arial" pitchFamily="34" charset="0"/>
                <a:cs typeface="Arial" pitchFamily="34" charset="0"/>
              </a:rPr>
              <a:t>r</a:t>
            </a:r>
            <a:r>
              <a:rPr b="1" dirty="0" sz="2000" lang="en-US">
                <a:solidFill>
                  <a:schemeClr val="accent1">
                    <a:lumMod val="75000"/>
                  </a:schemeClr>
                </a:solidFill>
                <a:latin typeface="Arial" pitchFamily="34" charset="0"/>
                <a:cs typeface="Arial" pitchFamily="34" charset="0"/>
              </a:rPr>
              <a:t>a</a:t>
            </a:r>
            <a:r>
              <a:rPr b="1" dirty="0" sz="2000" lang="en-US">
                <a:solidFill>
                  <a:schemeClr val="accent1">
                    <a:lumMod val="75000"/>
                  </a:schemeClr>
                </a:solidFill>
                <a:latin typeface="Arial" pitchFamily="34" charset="0"/>
                <a:cs typeface="Arial" pitchFamily="34" charset="0"/>
              </a:rPr>
              <a:t>i</a:t>
            </a:r>
            <a:r>
              <a:rPr b="1" dirty="0" sz="2000" lang="en-US">
                <a:solidFill>
                  <a:schemeClr val="accent1">
                    <a:lumMod val="75000"/>
                  </a:schemeClr>
                </a:solidFill>
                <a:latin typeface="Arial" pitchFamily="34" charset="0"/>
                <a:cs typeface="Arial" pitchFamily="34" charset="0"/>
              </a:rPr>
              <a:t>n</a:t>
            </a:r>
            <a:r>
              <a:rPr b="1" dirty="0" sz="2000" lang="en-US">
                <a:solidFill>
                  <a:schemeClr val="accent1">
                    <a:lumMod val="75000"/>
                  </a:schemeClr>
                </a:solidFill>
                <a:latin typeface="Arial" pitchFamily="34" charset="0"/>
                <a:cs typeface="Arial" pitchFamily="34" charset="0"/>
              </a:rPr>
              <a:t>e</a:t>
            </a:r>
            <a:r>
              <a:rPr b="1" dirty="0" sz="2000" lang="en-US">
                <a:solidFill>
                  <a:schemeClr val="accent1">
                    <a:lumMod val="75000"/>
                  </a:schemeClr>
                </a:solidFill>
                <a:latin typeface="Arial" pitchFamily="34" charset="0"/>
                <a:cs typeface="Arial" pitchFamily="34" charset="0"/>
              </a:rPr>
              <a:t>r</a:t>
            </a:r>
            <a:endParaRPr altLang="en-US" dirty="0" lang="zh-CN"/>
          </a:p>
          <a:p>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D</a:t>
            </a:r>
            <a:r>
              <a:rPr altLang="en-US" b="1" dirty="0" sz="2000" lang="en-US">
                <a:solidFill>
                  <a:schemeClr val="accent1">
                    <a:lumMod val="75000"/>
                  </a:schemeClr>
                </a:solidFill>
                <a:latin typeface="Arial" pitchFamily="34" charset="0"/>
                <a:cs typeface="Arial" pitchFamily="34" charset="0"/>
              </a:rPr>
              <a:t>r</a:t>
            </a:r>
            <a:r>
              <a:rPr altLang="en-US" b="1" dirty="0" sz="2000" lang="en-US">
                <a:solidFill>
                  <a:schemeClr val="accent1">
                    <a:lumMod val="75000"/>
                  </a:schemeClr>
                </a:solidFill>
                <a:latin typeface="Arial" pitchFamily="34" charset="0"/>
                <a:cs typeface="Arial" pitchFamily="34" charset="0"/>
              </a:rPr>
              <a:t>.</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V</a:t>
            </a:r>
            <a:r>
              <a:rPr altLang="en-US" b="1" dirty="0" sz="2000" lang="en-US">
                <a:solidFill>
                  <a:schemeClr val="accent1">
                    <a:lumMod val="75000"/>
                  </a:schemeClr>
                </a:solidFill>
                <a:latin typeface="Arial" pitchFamily="34" charset="0"/>
                <a:cs typeface="Arial" pitchFamily="34" charset="0"/>
              </a:rPr>
              <a:t>.</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C</a:t>
            </a:r>
            <a:r>
              <a:rPr altLang="en-US" b="1" dirty="0" sz="2000" lang="en-US">
                <a:solidFill>
                  <a:schemeClr val="accent1">
                    <a:lumMod val="75000"/>
                  </a:schemeClr>
                </a:solidFill>
                <a:latin typeface="Arial" pitchFamily="34" charset="0"/>
                <a:cs typeface="Arial" pitchFamily="34" charset="0"/>
              </a:rPr>
              <a:t>.</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S</a:t>
            </a:r>
            <a:r>
              <a:rPr altLang="en-US" b="1" dirty="0" sz="2000" lang="en-US">
                <a:solidFill>
                  <a:schemeClr val="accent1">
                    <a:lumMod val="75000"/>
                  </a:schemeClr>
                </a:solidFill>
                <a:latin typeface="Arial" pitchFamily="34" charset="0"/>
                <a:cs typeface="Arial" pitchFamily="34" charset="0"/>
              </a:rPr>
              <a:t>A</a:t>
            </a:r>
            <a:r>
              <a:rPr altLang="en-US" b="1" dirty="0" sz="2000" lang="en-US">
                <a:solidFill>
                  <a:schemeClr val="accent1">
                    <a:lumMod val="75000"/>
                  </a:schemeClr>
                </a:solidFill>
                <a:latin typeface="Arial" pitchFamily="34" charset="0"/>
                <a:cs typeface="Arial" pitchFamily="34" charset="0"/>
              </a:rPr>
              <a:t>T</a:t>
            </a:r>
            <a:r>
              <a:rPr altLang="en-US" b="1" dirty="0" sz="2000" lang="en-US">
                <a:solidFill>
                  <a:schemeClr val="accent1">
                    <a:lumMod val="75000"/>
                  </a:schemeClr>
                </a:solidFill>
                <a:latin typeface="Arial" pitchFamily="34" charset="0"/>
                <a:cs typeface="Arial" pitchFamily="34" charset="0"/>
              </a:rPr>
              <a:t>H</a:t>
            </a:r>
            <a:r>
              <a:rPr altLang="en-US" b="1" dirty="0" sz="2000" lang="en-US">
                <a:solidFill>
                  <a:schemeClr val="accent1">
                    <a:lumMod val="75000"/>
                  </a:schemeClr>
                </a:solidFill>
                <a:latin typeface="Arial" pitchFamily="34" charset="0"/>
                <a:cs typeface="Arial" pitchFamily="34" charset="0"/>
              </a:rPr>
              <a:t>I</a:t>
            </a:r>
            <a:r>
              <a:rPr altLang="en-US" b="1" dirty="0" sz="2000" lang="en-US">
                <a:solidFill>
                  <a:schemeClr val="accent1">
                    <a:lumMod val="75000"/>
                  </a:schemeClr>
                </a:solidFill>
                <a:latin typeface="Arial" pitchFamily="34" charset="0"/>
                <a:cs typeface="Arial" pitchFamily="34" charset="0"/>
              </a:rPr>
              <a:t>S</a:t>
            </a:r>
            <a:r>
              <a:rPr altLang="en-US" b="1" dirty="0" sz="2000" lang="en-US">
                <a:solidFill>
                  <a:schemeClr val="accent1">
                    <a:lumMod val="75000"/>
                  </a:schemeClr>
                </a:solidFill>
                <a:latin typeface="Arial" pitchFamily="34" charset="0"/>
                <a:cs typeface="Arial" pitchFamily="34" charset="0"/>
              </a:rPr>
              <a:t>H</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G</a:t>
            </a:r>
            <a:r>
              <a:rPr altLang="en-US" b="1" dirty="0" sz="2000" lang="en-US">
                <a:solidFill>
                  <a:schemeClr val="accent1">
                    <a:lumMod val="75000"/>
                  </a:schemeClr>
                </a:solidFill>
                <a:latin typeface="Arial" pitchFamily="34" charset="0"/>
                <a:cs typeface="Arial" pitchFamily="34" charset="0"/>
              </a:rPr>
              <a:t>A</a:t>
            </a:r>
            <a:r>
              <a:rPr altLang="en-US" b="1" dirty="0" sz="2000" lang="en-US">
                <a:solidFill>
                  <a:schemeClr val="accent1">
                    <a:lumMod val="75000"/>
                  </a:schemeClr>
                </a:solidFill>
                <a:latin typeface="Arial" pitchFamily="34" charset="0"/>
                <a:cs typeface="Arial" pitchFamily="34" charset="0"/>
              </a:rPr>
              <a:t>N</a:t>
            </a:r>
            <a:r>
              <a:rPr altLang="en-US" b="1" dirty="0" sz="2000" lang="en-US">
                <a:solidFill>
                  <a:schemeClr val="accent1">
                    <a:lumMod val="75000"/>
                  </a:schemeClr>
                </a:solidFill>
                <a:latin typeface="Arial" pitchFamily="34" charset="0"/>
                <a:cs typeface="Arial" pitchFamily="34" charset="0"/>
              </a:rPr>
              <a:t>D</a:t>
            </a:r>
            <a:r>
              <a:rPr altLang="en-US" b="1" dirty="0" sz="2000" lang="en-US">
                <a:solidFill>
                  <a:schemeClr val="accent1">
                    <a:lumMod val="75000"/>
                  </a:schemeClr>
                </a:solidFill>
                <a:latin typeface="Arial" pitchFamily="34" charset="0"/>
                <a:cs typeface="Arial" pitchFamily="34" charset="0"/>
              </a:rPr>
              <a:t>H</a:t>
            </a:r>
            <a:r>
              <a:rPr altLang="en-US" b="1" dirty="0" sz="2000" lang="en-US">
                <a:solidFill>
                  <a:schemeClr val="accent1">
                    <a:lumMod val="75000"/>
                  </a:schemeClr>
                </a:solidFill>
                <a:latin typeface="Arial" pitchFamily="34" charset="0"/>
                <a:cs typeface="Arial" pitchFamily="34" charset="0"/>
              </a:rPr>
              <a:t>I</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A</a:t>
            </a:r>
            <a:r>
              <a:rPr altLang="en-US" b="1" dirty="0" sz="2000" lang="en-US">
                <a:solidFill>
                  <a:schemeClr val="accent1">
                    <a:lumMod val="75000"/>
                  </a:schemeClr>
                </a:solidFill>
                <a:latin typeface="Arial" pitchFamily="34" charset="0"/>
                <a:cs typeface="Arial" pitchFamily="34" charset="0"/>
              </a:rPr>
              <a:t>s</a:t>
            </a:r>
            <a:r>
              <a:rPr altLang="en-US" b="1" dirty="0" sz="2000" lang="en-US">
                <a:solidFill>
                  <a:schemeClr val="accent1">
                    <a:lumMod val="75000"/>
                  </a:schemeClr>
                </a:solidFill>
                <a:latin typeface="Arial" pitchFamily="34" charset="0"/>
                <a:cs typeface="Arial" pitchFamily="34" charset="0"/>
              </a:rPr>
              <a:t>s</a:t>
            </a:r>
            <a:r>
              <a:rPr altLang="en-US" b="1" dirty="0" sz="2000" lang="en-US">
                <a:solidFill>
                  <a:schemeClr val="accent1">
                    <a:lumMod val="75000"/>
                  </a:schemeClr>
                </a:solidFill>
                <a:latin typeface="Arial" pitchFamily="34" charset="0"/>
                <a:cs typeface="Arial" pitchFamily="34" charset="0"/>
              </a:rPr>
              <a:t>i</a:t>
            </a:r>
            <a:r>
              <a:rPr altLang="en-US" b="1" dirty="0" sz="2000" lang="en-US">
                <a:solidFill>
                  <a:schemeClr val="accent1">
                    <a:lumMod val="75000"/>
                  </a:schemeClr>
                </a:solidFill>
                <a:latin typeface="Arial" pitchFamily="34" charset="0"/>
                <a:cs typeface="Arial" pitchFamily="34" charset="0"/>
              </a:rPr>
              <a:t>s</a:t>
            </a:r>
            <a:r>
              <a:rPr altLang="en-US" b="1" dirty="0" sz="2000" lang="en-US">
                <a:solidFill>
                  <a:schemeClr val="accent1">
                    <a:lumMod val="75000"/>
                  </a:schemeClr>
                </a:solidFill>
                <a:latin typeface="Arial" pitchFamily="34" charset="0"/>
                <a:cs typeface="Arial" pitchFamily="34" charset="0"/>
              </a:rPr>
              <a:t>t</a:t>
            </a:r>
            <a:r>
              <a:rPr altLang="en-US" b="1" dirty="0" sz="2000" lang="en-US">
                <a:solidFill>
                  <a:schemeClr val="accent1">
                    <a:lumMod val="75000"/>
                  </a:schemeClr>
                </a:solidFill>
                <a:latin typeface="Arial" pitchFamily="34" charset="0"/>
                <a:cs typeface="Arial" pitchFamily="34" charset="0"/>
              </a:rPr>
              <a:t>ant</a:t>
            </a:r>
            <a:r>
              <a:rPr altLang="en-US" b="1" dirty="0" sz="2000" lang="en-US">
                <a:solidFill>
                  <a:schemeClr val="accent1">
                    <a:lumMod val="75000"/>
                  </a:schemeClr>
                </a:solidFill>
                <a:latin typeface="Arial" pitchFamily="34" charset="0"/>
                <a:cs typeface="Arial" pitchFamily="34" charset="0"/>
              </a:rPr>
              <a:t> </a:t>
            </a:r>
            <a:r>
              <a:rPr altLang="en-US" b="1" dirty="0" sz="2000" lang="en-US">
                <a:solidFill>
                  <a:schemeClr val="accent1">
                    <a:lumMod val="75000"/>
                  </a:schemeClr>
                </a:solidFill>
                <a:latin typeface="Arial" pitchFamily="34" charset="0"/>
                <a:cs typeface="Arial" pitchFamily="34" charset="0"/>
              </a:rPr>
              <a:t>P</a:t>
            </a:r>
            <a:r>
              <a:rPr altLang="en-US" b="1" dirty="0" sz="2000" lang="en-US">
                <a:solidFill>
                  <a:schemeClr val="accent1">
                    <a:lumMod val="75000"/>
                  </a:schemeClr>
                </a:solidFill>
                <a:latin typeface="Arial" pitchFamily="34" charset="0"/>
                <a:cs typeface="Arial" pitchFamily="34" charset="0"/>
              </a:rPr>
              <a:t>r</a:t>
            </a:r>
            <a:r>
              <a:rPr altLang="en-US" b="1" dirty="0" sz="2000" lang="en-US">
                <a:solidFill>
                  <a:schemeClr val="accent1">
                    <a:lumMod val="75000"/>
                  </a:schemeClr>
                </a:solidFill>
                <a:latin typeface="Arial" pitchFamily="34" charset="0"/>
                <a:cs typeface="Arial" pitchFamily="34" charset="0"/>
              </a:rPr>
              <a:t>o</a:t>
            </a:r>
            <a:r>
              <a:rPr altLang="en-US" b="1" dirty="0" sz="2000" lang="en-US">
                <a:solidFill>
                  <a:schemeClr val="accent1">
                    <a:lumMod val="75000"/>
                  </a:schemeClr>
                </a:solidFill>
                <a:latin typeface="Arial" pitchFamily="34" charset="0"/>
                <a:cs typeface="Arial" pitchFamily="34" charset="0"/>
              </a:rPr>
              <a:t>fessor</a:t>
            </a:r>
            <a:endParaRPr altLang="en-US" dirty="0" lang="zh-CN"/>
          </a:p>
        </p:txBody>
      </p:sp>
      <p:sp>
        <p:nvSpPr>
          <p:cNvPr id="1048610" name="Footer Placeholder 5"/>
          <p:cNvSpPr>
            <a:spLocks noGrp="1"/>
          </p:cNvSpPr>
          <p:nvPr>
            <p:ph type="ftr" sz="quarter" idx="11"/>
          </p:nvPr>
        </p:nvSpPr>
        <p:spPr>
          <a:xfrm>
            <a:off x="4248462" y="6492875"/>
            <a:ext cx="4114800" cy="365125"/>
          </a:xfrm>
        </p:spPr>
        <p:txBody>
          <a:bodyPr/>
          <a:p>
            <a:r>
              <a:rPr dirty="0" lang="en-US"/>
              <a:t>© </a:t>
            </a:r>
            <a:r>
              <a:rPr dirty="0" lang="en-US" err="1"/>
              <a:t>Edunet</a:t>
            </a:r>
            <a:r>
              <a:rPr dirty="0" lang="en-US"/>
              <a:t> Foundation. All rights reserved.</a:t>
            </a:r>
          </a:p>
        </p:txBody>
      </p:sp>
      <p:pic>
        <p:nvPicPr>
          <p:cNvPr id="2097170" name="Picture 4"/>
          <p:cNvPicPr>
            <a:picLocks noChangeAspect="1"/>
          </p:cNvPicPr>
          <p:nvPr/>
        </p:nvPicPr>
        <p:blipFill>
          <a:blip xmlns:r="http://schemas.openxmlformats.org/officeDocument/2006/relationships" r:embed="rId1"/>
          <a:stretch>
            <a:fillRect/>
          </a:stretch>
        </p:blipFill>
        <p:spPr>
          <a:xfrm>
            <a:off x="5752199" y="26631"/>
            <a:ext cx="4514850" cy="966410"/>
          </a:xfrm>
          <a:prstGeom prst="rect"/>
        </p:spPr>
      </p:pic>
      <p:pic>
        <p:nvPicPr>
          <p:cNvPr id="2097171" name="Picture 6"/>
          <p:cNvPicPr>
            <a:picLocks noChangeAspect="1"/>
          </p:cNvPicPr>
          <p:nvPr/>
        </p:nvPicPr>
        <p:blipFill>
          <a:blip xmlns:r="http://schemas.openxmlformats.org/officeDocument/2006/relationships" r:embed="rId2"/>
          <a:stretch>
            <a:fillRect/>
          </a:stretch>
        </p:blipFill>
        <p:spPr>
          <a:xfrm>
            <a:off x="6305862" y="179677"/>
            <a:ext cx="2793651" cy="660317"/>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00"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References</a:t>
            </a:r>
            <a:endParaRPr dirty="0" lang="en-US"/>
          </a:p>
        </p:txBody>
      </p:sp>
      <p:sp>
        <p:nvSpPr>
          <p:cNvPr id="1048601" name="Subtitle 5"/>
          <p:cNvSpPr>
            <a:spLocks noGrp="1"/>
          </p:cNvSpPr>
          <p:nvPr>
            <p:ph type="subTitle" idx="1"/>
          </p:nvPr>
        </p:nvSpPr>
        <p:spPr>
          <a:xfrm>
            <a:off x="246186" y="2110153"/>
            <a:ext cx="11860822" cy="4365598"/>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1</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F</a:t>
            </a:r>
            <a:r>
              <a:rPr dirty="0" sz="2600" lang="en-US">
                <a:latin typeface="Arial" panose="020B0604020202020204" pitchFamily="34" charset="0"/>
                <a:cs typeface="Arial" panose="020B0604020202020204" pitchFamily="34" charset="0"/>
              </a:rPr>
              <a:t>acial Emotion Recognition Using Transfer Learning in the Deep CNN M. A. H. Akhand </a:t>
            </a:r>
            <a:endParaRPr altLang="en-US" lang="zh-CN"/>
          </a:p>
          <a:p>
            <a:pPr algn="l">
              <a:buFont typeface="Arial" pitchFamily="34" charset="0"/>
              <a:buChar char="•"/>
            </a:pPr>
            <a:r>
              <a:rPr altLang="en-US" lang="en-US"/>
              <a:t>2</a:t>
            </a:r>
            <a:r>
              <a:rPr altLang="en-US" lang="en-US"/>
              <a:t> </a:t>
            </a:r>
            <a:r>
              <a:rPr altLang="en-US" lang="en-US"/>
              <a:t> </a:t>
            </a:r>
            <a:r>
              <a:rPr altLang="en-US" lang="zh-CN"/>
              <a:t>Shuvendu Roy 1, Nazmul Siddique 2, Md Abdus Samad Kamal 3, * and Tetsuya</a:t>
            </a:r>
            <a:r>
              <a:rPr altLang="en-US" lang="en-US"/>
              <a:t> </a:t>
            </a:r>
            <a:r>
              <a:rPr altLang="en-US" lang="zh-CN"/>
              <a:t>Shimamura. </a:t>
            </a:r>
            <a:endParaRPr altLang="en-US" lang="zh-CN"/>
          </a:p>
          <a:p>
            <a:pPr algn="l">
              <a:buFont typeface="Arial" pitchFamily="34" charset="0"/>
              <a:buChar char="•"/>
            </a:pPr>
            <a:r>
              <a:rPr altLang="en-US" lang="en-US"/>
              <a:t>3</a:t>
            </a:r>
            <a:r>
              <a:rPr altLang="en-US" lang="en-US"/>
              <a:t> </a:t>
            </a:r>
            <a:r>
              <a:rPr altLang="en-US" lang="en-US"/>
              <a:t>F</a:t>
            </a:r>
            <a:r>
              <a:rPr altLang="en-US" lang="zh-CN"/>
              <a:t>acial Emotion Recognition Using Deep Convolutional Neural Network Pranav E., Suraj </a:t>
            </a:r>
            <a:r>
              <a:rPr altLang="en-US" lang="zh-CN"/>
              <a:t>Kamal, Satheesh Chandran C, Supriya M.H. </a:t>
            </a:r>
            <a:endParaRPr altLang="en-US" lang="zh-CN"/>
          </a:p>
          <a:p>
            <a:pPr algn="l">
              <a:buFont typeface="Arial" pitchFamily="34" charset="0"/>
              <a:buChar char="•"/>
            </a:pPr>
            <a:r>
              <a:rPr altLang="en-US" lang="en-US"/>
              <a:t>4</a:t>
            </a:r>
            <a:r>
              <a:rPr altLang="en-US" lang="en-US"/>
              <a:t> </a:t>
            </a:r>
            <a:r>
              <a:rPr altLang="en-US" lang="en-US"/>
              <a:t>B</a:t>
            </a:r>
            <a:r>
              <a:rPr altLang="en-US" lang="zh-CN"/>
              <a:t>ehavioral Modeling for Mental Health using Machine Learning Algorithms M. </a:t>
            </a:r>
            <a:r>
              <a:rPr altLang="en-US" lang="zh-CN"/>
              <a:t>Srividya &amp; S. Mohanavalli &amp; N. Bhalaji</a:t>
            </a:r>
            <a:r>
              <a:rPr dirty="0" sz="2600" lang="en-US">
                <a:latin typeface="Arial" pitchFamily="34" charset="0"/>
                <a:cs typeface="Arial" pitchFamily="34" charset="0"/>
              </a:rPr>
              <a:t>.</a:t>
            </a:r>
            <a:endParaRPr altLang="en-US" lang="zh-CN"/>
          </a:p>
        </p:txBody>
      </p:sp>
      <p:sp>
        <p:nvSpPr>
          <p:cNvPr id="1048602"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66" name="Picture 2"/>
          <p:cNvPicPr>
            <a:picLocks noChangeAspect="1"/>
          </p:cNvPicPr>
          <p:nvPr/>
        </p:nvPicPr>
        <p:blipFill>
          <a:blip xmlns:r="http://schemas.openxmlformats.org/officeDocument/2006/relationships" r:embed="rId1"/>
          <a:stretch>
            <a:fillRect/>
          </a:stretch>
        </p:blipFill>
        <p:spPr>
          <a:xfrm>
            <a:off x="5605829" y="0"/>
            <a:ext cx="4514850" cy="963503"/>
          </a:xfrm>
          <a:prstGeom prst="rect"/>
        </p:spPr>
      </p:pic>
      <p:pic>
        <p:nvPicPr>
          <p:cNvPr id="2097167" name="Picture 4"/>
          <p:cNvPicPr>
            <a:picLocks noChangeAspect="1"/>
          </p:cNvPicPr>
          <p:nvPr/>
        </p:nvPicPr>
        <p:blipFill>
          <a:blip xmlns:r="http://schemas.openxmlformats.org/officeDocument/2006/relationships" r:embed="rId2"/>
          <a:stretch>
            <a:fillRect/>
          </a:stretch>
        </p:blipFill>
        <p:spPr>
          <a:xfrm>
            <a:off x="6711604" y="151593"/>
            <a:ext cx="2793651" cy="660317"/>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p>
            <a:pPr algn="ctr"/>
            <a:r>
              <a:rPr b="1" dirty="0" lang="en-US">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p>
            <a:r>
              <a:rPr dirty="0" lang="en-US"/>
              <a:t>© </a:t>
            </a:r>
            <a:r>
              <a:rPr dirty="0" lang="en-US" err="1"/>
              <a:t>Edunet</a:t>
            </a:r>
            <a:r>
              <a:rPr dirty="0" lang="en-US"/>
              <a:t> Foundation. All rights reserved.</a:t>
            </a:r>
          </a:p>
        </p:txBody>
      </p:sp>
      <p:pic>
        <p:nvPicPr>
          <p:cNvPr id="2097176" name="Picture 2"/>
          <p:cNvPicPr>
            <a:picLocks noChangeAspect="1"/>
          </p:cNvPicPr>
          <p:nvPr/>
        </p:nvPicPr>
        <p:blipFill>
          <a:blip xmlns:r="http://schemas.openxmlformats.org/officeDocument/2006/relationships" r:embed="rId1"/>
          <a:stretch>
            <a:fillRect/>
          </a:stretch>
        </p:blipFill>
        <p:spPr>
          <a:xfrm>
            <a:off x="5570660" y="60721"/>
            <a:ext cx="4514850" cy="1091071"/>
          </a:xfrm>
          <a:prstGeom prst="rect"/>
        </p:spPr>
      </p:pic>
      <p:pic>
        <p:nvPicPr>
          <p:cNvPr id="2097177" name="Picture 4"/>
          <p:cNvPicPr>
            <a:picLocks noChangeAspect="1"/>
          </p:cNvPicPr>
          <p:nvPr/>
        </p:nvPicPr>
        <p:blipFill>
          <a:blip xmlns:r="http://schemas.openxmlformats.org/officeDocument/2006/relationships" r:embed="rId2"/>
          <a:stretch>
            <a:fillRect/>
          </a:stretch>
        </p:blipFill>
        <p:spPr>
          <a:xfrm>
            <a:off x="6756574" y="188587"/>
            <a:ext cx="2793651" cy="660317"/>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16" name="Title 1"/>
          <p:cNvSpPr>
            <a:spLocks noGrp="1"/>
          </p:cNvSpPr>
          <p:nvPr>
            <p:ph type="title"/>
          </p:nvPr>
        </p:nvSpPr>
        <p:spPr>
          <a:xfrm>
            <a:off x="838530" y="823512"/>
            <a:ext cx="10515600" cy="1325563"/>
          </a:xfrm>
        </p:spPr>
        <p:txBody>
          <a:bodyPr anchor="t" bIns="45720" lIns="91440" rIns="91440" tIns="45720"/>
          <a:p>
            <a:r>
              <a:rPr b="1" dirty="0" lang="en-US">
                <a:solidFill>
                  <a:srgbClr val="002060"/>
                </a:solidFill>
                <a:latin typeface="Arial"/>
                <a:cs typeface="Arial"/>
              </a:rPr>
              <a:t>OUTLINE</a:t>
            </a:r>
          </a:p>
        </p:txBody>
      </p:sp>
      <p:sp>
        <p:nvSpPr>
          <p:cNvPr id="1048617" name="Content Placeholder 2"/>
          <p:cNvSpPr>
            <a:spLocks noGrp="1"/>
          </p:cNvSpPr>
          <p:nvPr>
            <p:ph idx="1"/>
          </p:nvPr>
        </p:nvSpPr>
        <p:spPr>
          <a:xfrm>
            <a:off x="838200" y="1618938"/>
            <a:ext cx="11019020" cy="5239062"/>
          </a:xfrm>
        </p:spPr>
        <p:txBody>
          <a:bodyPr anchor="t" bIns="45720" lIns="91440" rIns="91440" rtlCol="0" tIns="45720" vert="horz">
            <a:noAutofit/>
          </a:bodyPr>
          <a:p>
            <a:pPr indent="0" marL="0">
              <a:buNone/>
            </a:pPr>
            <a:endParaRPr dirty="0" lang="en-US">
              <a:latin typeface="Arial"/>
              <a:cs typeface="Arial"/>
            </a:endParaRPr>
          </a:p>
          <a:p>
            <a:r>
              <a:rPr b="1" dirty="0" sz="2000" lang="en-US">
                <a:latin typeface="Arial"/>
                <a:ea typeface="+mn-lt"/>
                <a:cs typeface="Arial"/>
              </a:rPr>
              <a:t>Problem Statement </a:t>
            </a:r>
            <a:endParaRPr dirty="0" lang="en-US">
              <a:latin typeface="Arial"/>
              <a:cs typeface="Arial"/>
            </a:endParaRPr>
          </a:p>
          <a:p>
            <a:r>
              <a:rPr b="1" dirty="0" sz="2000" lang="en-US">
                <a:latin typeface="Arial"/>
                <a:ea typeface="+mn-lt"/>
                <a:cs typeface="Arial"/>
              </a:rPr>
              <a:t>Proposed System/Solution</a:t>
            </a:r>
            <a:endParaRPr dirty="0" lang="en-US">
              <a:latin typeface="Arial"/>
              <a:cs typeface="Arial"/>
            </a:endParaRPr>
          </a:p>
          <a:p>
            <a:r>
              <a:rPr b="1" dirty="0" sz="2000" lang="en-US">
                <a:latin typeface="Arial"/>
                <a:ea typeface="+mn-lt"/>
                <a:cs typeface="+mn-lt"/>
              </a:rPr>
              <a:t>Algorithm &amp; Deployment  </a:t>
            </a:r>
          </a:p>
          <a:p>
            <a:r>
              <a:rPr b="1" dirty="0" sz="2000" lang="en-US">
                <a:latin typeface="Arial"/>
                <a:ea typeface="+mn-lt"/>
                <a:cs typeface="+mn-lt"/>
              </a:rPr>
              <a:t>GitHub Link</a:t>
            </a:r>
          </a:p>
          <a:p>
            <a:r>
              <a:rPr b="1" dirty="0" sz="2000" lang="en-US">
                <a:latin typeface="Arial"/>
                <a:ea typeface="+mn-lt"/>
                <a:cs typeface="+mn-lt"/>
              </a:rPr>
              <a:t>Project Demo(photos / videos)</a:t>
            </a:r>
            <a:endParaRPr dirty="0" lang="en-US">
              <a:latin typeface="Arial"/>
              <a:cs typeface="Calibri"/>
            </a:endParaRPr>
          </a:p>
          <a:p>
            <a:r>
              <a:rPr b="1" dirty="0" sz="2000" lang="en-US">
                <a:latin typeface="Arial"/>
                <a:ea typeface="+mn-lt"/>
                <a:cs typeface="Arial"/>
              </a:rPr>
              <a:t>Conclusion</a:t>
            </a:r>
            <a:endParaRPr dirty="0" lang="en-US">
              <a:latin typeface="Arial"/>
              <a:cs typeface="Arial"/>
            </a:endParaRPr>
          </a:p>
          <a:p>
            <a:r>
              <a:rPr b="1" dirty="0" sz="2000" lang="en-US">
                <a:latin typeface="Arial"/>
                <a:ea typeface="+mn-lt"/>
                <a:cs typeface="Arial"/>
              </a:rPr>
              <a:t>Future Scope</a:t>
            </a:r>
          </a:p>
          <a:p>
            <a:r>
              <a:rPr b="1" dirty="0" sz="2000" lang="en-US">
                <a:latin typeface="Arial"/>
                <a:ea typeface="+mn-lt"/>
                <a:cs typeface="Arial"/>
              </a:rPr>
              <a:t>References</a:t>
            </a:r>
          </a:p>
        </p:txBody>
      </p:sp>
      <p:sp>
        <p:nvSpPr>
          <p:cNvPr id="1048618" name="Footer Placeholder 3"/>
          <p:cNvSpPr>
            <a:spLocks noGrp="1"/>
          </p:cNvSpPr>
          <p:nvPr>
            <p:ph type="ftr" sz="quarter" idx="11"/>
          </p:nvPr>
        </p:nvSpPr>
        <p:spPr>
          <a:xfrm>
            <a:off x="4083571" y="6492875"/>
            <a:ext cx="4114800" cy="365125"/>
          </a:xfrm>
        </p:spPr>
        <p:txBody>
          <a:bodyPr/>
          <a:p>
            <a:r>
              <a:rPr dirty="0" lang="en-US"/>
              <a:t>© </a:t>
            </a:r>
            <a:r>
              <a:rPr dirty="0" lang="en-US" err="1"/>
              <a:t>Edunet</a:t>
            </a:r>
            <a:r>
              <a:rPr dirty="0" lang="en-US"/>
              <a:t> Foundation. All rights reserved.</a:t>
            </a:r>
          </a:p>
        </p:txBody>
      </p:sp>
      <p:pic>
        <p:nvPicPr>
          <p:cNvPr id="2097172" name="Picture 2"/>
          <p:cNvPicPr>
            <a:picLocks noChangeAspect="1"/>
          </p:cNvPicPr>
          <p:nvPr/>
        </p:nvPicPr>
        <p:blipFill>
          <a:blip xmlns:r="http://schemas.openxmlformats.org/officeDocument/2006/relationships" r:embed="rId1"/>
          <a:stretch>
            <a:fillRect/>
          </a:stretch>
        </p:blipFill>
        <p:spPr>
          <a:xfrm>
            <a:off x="5588244" y="0"/>
            <a:ext cx="4514850" cy="1325563"/>
          </a:xfrm>
          <a:prstGeom prst="rect"/>
        </p:spPr>
      </p:pic>
      <p:pic>
        <p:nvPicPr>
          <p:cNvPr id="2097173" name="Picture 4"/>
          <p:cNvPicPr>
            <a:picLocks noChangeAspect="1"/>
          </p:cNvPicPr>
          <p:nvPr/>
        </p:nvPicPr>
        <p:blipFill>
          <a:blip xmlns:r="http://schemas.openxmlformats.org/officeDocument/2006/relationships" r:embed="rId2"/>
          <a:stretch>
            <a:fillRect/>
          </a:stretch>
        </p:blipFill>
        <p:spPr>
          <a:xfrm>
            <a:off x="6247990" y="163195"/>
            <a:ext cx="2793651" cy="660317"/>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Problem Statement</a:t>
            </a:r>
            <a:endParaRPr dirty="0" sz="4400" lang="en-US"/>
          </a:p>
        </p:txBody>
      </p:sp>
      <p:sp>
        <p:nvSpPr>
          <p:cNvPr id="1048620" name="Subtitle 5"/>
          <p:cNvSpPr>
            <a:spLocks noGrp="1"/>
          </p:cNvSpPr>
          <p:nvPr>
            <p:ph type="subTitle" idx="1"/>
          </p:nvPr>
        </p:nvSpPr>
        <p:spPr>
          <a:xfrm>
            <a:off x="614597" y="2110153"/>
            <a:ext cx="11152682" cy="4365598"/>
          </a:xfrm>
        </p:spPr>
        <p:txBody>
          <a:bodyPr>
            <a:normAutofit/>
          </a:bodyPr>
          <a:p>
            <a:r>
              <a:rPr dirty="0" sz="2600" lang="en-US">
                <a:latin typeface="Arial" panose="020B0604020202020204" pitchFamily="34" charset="0"/>
                <a:cs typeface="Arial" panose="020B0604020202020204" pitchFamily="34" charset="0"/>
              </a:rPr>
              <a:t>  </a:t>
            </a:r>
          </a:p>
          <a:p>
            <a:pPr algn="l" indent="0" marL="0">
              <a:buNone/>
            </a:pPr>
            <a:r>
              <a:rPr dirty="0" sz="2600" lang="en-US">
                <a:latin typeface="Arial" panose="020B0604020202020204" pitchFamily="34" charset="0"/>
                <a:cs typeface="Arial" panose="020B0604020202020204" pitchFamily="34" charset="0"/>
              </a:rPr>
              <a:t>Mental Health Assessment: </a:t>
            </a:r>
            <a:endParaRPr dirty="0" sz="2600" lang="en-US">
              <a:latin typeface="Arial" panose="020B0604020202020204" pitchFamily="34" charset="0"/>
              <a:cs typeface="Arial" panose="020B0604020202020204" pitchFamily="34" charset="0"/>
            </a:endParaRPr>
          </a:p>
          <a:p>
            <a:pPr algn="l" indent="0" marL="0">
              <a:buNone/>
            </a:pPr>
            <a:r>
              <a:rPr dirty="0" sz="2600" lang="en-US">
                <a:latin typeface="Arial" panose="020B0604020202020204" pitchFamily="34" charset="0"/>
                <a:cs typeface="Arial" panose="020B0604020202020204" pitchFamily="34" charset="0"/>
              </a:rPr>
              <a:t>Facial expression recognition can be </a:t>
            </a:r>
            <a:r>
              <a:rPr dirty="0" sz="2600" lang="en-US">
                <a:latin typeface="Arial" panose="020B0604020202020204" pitchFamily="34" charset="0"/>
                <a:cs typeface="Arial" panose="020B0604020202020204" pitchFamily="34" charset="0"/>
              </a:rPr>
              <a:t>used to assess patients' emotional </a:t>
            </a:r>
            <a:endParaRPr dirty="0" sz="2600" lang="en-US">
              <a:latin typeface="Arial" panose="020B0604020202020204" pitchFamily="34" charset="0"/>
              <a:cs typeface="Arial" panose="020B0604020202020204" pitchFamily="34" charset="0"/>
            </a:endParaRPr>
          </a:p>
          <a:p>
            <a:pPr algn="l" indent="0" marL="0">
              <a:buNone/>
            </a:pPr>
            <a:r>
              <a:rPr dirty="0" sz="2600" lang="en-US">
                <a:latin typeface="Arial" panose="020B0604020202020204" pitchFamily="34" charset="0"/>
                <a:cs typeface="Arial" panose="020B0604020202020204" pitchFamily="34" charset="0"/>
              </a:rPr>
              <a:t>states and monitor their menta</a:t>
            </a:r>
            <a:r>
              <a:rPr dirty="0" sz="2600" lang="en-US">
                <a:latin typeface="Arial" panose="020B0604020202020204" pitchFamily="34" charset="0"/>
                <a:cs typeface="Arial" panose="020B0604020202020204" pitchFamily="34" charset="0"/>
              </a:rPr>
              <a:t>l</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health conditions, enabling early </a:t>
            </a:r>
            <a:endParaRPr dirty="0" sz="2600" lang="en-US">
              <a:latin typeface="Arial" panose="020B0604020202020204" pitchFamily="34" charset="0"/>
              <a:cs typeface="Arial" panose="020B0604020202020204" pitchFamily="34" charset="0"/>
            </a:endParaRPr>
          </a:p>
          <a:p>
            <a:pPr algn="l" indent="0" marL="0">
              <a:buNone/>
            </a:pPr>
            <a:r>
              <a:rPr dirty="0" sz="2600" lang="en-US">
                <a:latin typeface="Arial" panose="020B0604020202020204" pitchFamily="34" charset="0"/>
                <a:cs typeface="Arial" panose="020B0604020202020204" pitchFamily="34" charset="0"/>
              </a:rPr>
              <a:t>detection of mood disorders such as </a:t>
            </a:r>
            <a:r>
              <a:rPr dirty="0" sz="2600" lang="en-US">
                <a:latin typeface="Arial" panose="020B0604020202020204" pitchFamily="34" charset="0"/>
                <a:cs typeface="Arial" panose="020B0604020202020204" pitchFamily="34" charset="0"/>
              </a:rPr>
              <a:t>depression and anxiety.</a:t>
            </a:r>
            <a:endParaRPr dirty="0" sz="2600" lang="en-US">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74" name="Picture 2"/>
          <p:cNvPicPr>
            <a:picLocks noChangeAspect="1"/>
          </p:cNvPicPr>
          <p:nvPr/>
        </p:nvPicPr>
        <p:blipFill>
          <a:blip xmlns:r="http://schemas.openxmlformats.org/officeDocument/2006/relationships" r:embed="rId1"/>
          <a:stretch>
            <a:fillRect/>
          </a:stretch>
        </p:blipFill>
        <p:spPr>
          <a:xfrm>
            <a:off x="5711336" y="0"/>
            <a:ext cx="4514850" cy="963503"/>
          </a:xfrm>
          <a:prstGeom prst="rect"/>
        </p:spPr>
      </p:pic>
      <p:pic>
        <p:nvPicPr>
          <p:cNvPr id="2097175" name="Picture 4"/>
          <p:cNvPicPr>
            <a:picLocks noChangeAspect="1"/>
          </p:cNvPicPr>
          <p:nvPr/>
        </p:nvPicPr>
        <p:blipFill>
          <a:blip xmlns:r="http://schemas.openxmlformats.org/officeDocument/2006/relationships" r:embed="rId2"/>
          <a:stretch>
            <a:fillRect/>
          </a:stretch>
        </p:blipFill>
        <p:spPr>
          <a:xfrm>
            <a:off x="6413674" y="141378"/>
            <a:ext cx="2793651" cy="660317"/>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03"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Proposed Solution</a:t>
            </a:r>
            <a:endParaRPr dirty="0" sz="4400" lang="en-US"/>
          </a:p>
        </p:txBody>
      </p:sp>
      <p:sp>
        <p:nvSpPr>
          <p:cNvPr id="1048604" name="Subtitle 5"/>
          <p:cNvSpPr>
            <a:spLocks noGrp="1"/>
          </p:cNvSpPr>
          <p:nvPr>
            <p:ph type="subTitle" idx="1"/>
          </p:nvPr>
        </p:nvSpPr>
        <p:spPr>
          <a:xfrm>
            <a:off x="514922" y="1978093"/>
            <a:ext cx="11252356" cy="4497658"/>
          </a:xfrm>
        </p:spPr>
        <p:txBody>
          <a:bodyPr>
            <a:normAutofit/>
          </a:bodyPr>
          <a:p>
            <a:pPr algn="l"/>
            <a:r>
              <a:t>Facial expression recognition can assess mental health by analyzing emotional states, enabling early detection of mood disorders like depression and anxiety. Using machine learning, it identifies patterns over time, integrates with clinical tools for continuous monitoring, and provides insights for timely intervention while prioritizing privacy and ethical considerations.</a:t>
            </a:r>
            <a:endParaRPr altLang="en-US" lang="zh-CN"/>
          </a:p>
        </p:txBody>
      </p:sp>
      <p:sp>
        <p:nvSpPr>
          <p:cNvPr id="1048605"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68" name="Picture 2"/>
          <p:cNvPicPr>
            <a:picLocks noChangeAspect="1"/>
          </p:cNvPicPr>
          <p:nvPr/>
        </p:nvPicPr>
        <p:blipFill>
          <a:blip xmlns:r="http://schemas.openxmlformats.org/officeDocument/2006/relationships" r:embed="rId1"/>
          <a:stretch>
            <a:fillRect/>
          </a:stretch>
        </p:blipFill>
        <p:spPr>
          <a:xfrm>
            <a:off x="5596027" y="0"/>
            <a:ext cx="4514850" cy="963503"/>
          </a:xfrm>
          <a:prstGeom prst="rect"/>
        </p:spPr>
      </p:pic>
      <p:pic>
        <p:nvPicPr>
          <p:cNvPr id="2097169" name="Picture 4"/>
          <p:cNvPicPr>
            <a:picLocks noChangeAspect="1"/>
          </p:cNvPicPr>
          <p:nvPr/>
        </p:nvPicPr>
        <p:blipFill>
          <a:blip xmlns:r="http://schemas.openxmlformats.org/officeDocument/2006/relationships" r:embed="rId2"/>
          <a:stretch>
            <a:fillRect/>
          </a:stretch>
        </p:blipFill>
        <p:spPr>
          <a:xfrm>
            <a:off x="6456627" y="134836"/>
            <a:ext cx="2793651" cy="660317"/>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7"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Algorithm &amp; Deployment</a:t>
            </a:r>
            <a:endParaRPr dirty="0" lang="en-US"/>
          </a:p>
        </p:txBody>
      </p:sp>
      <p:sp>
        <p:nvSpPr>
          <p:cNvPr id="1048598" name="Subtitle 5"/>
          <p:cNvSpPr>
            <a:spLocks noGrp="1"/>
          </p:cNvSpPr>
          <p:nvPr>
            <p:ph type="subTitle" idx="1"/>
          </p:nvPr>
        </p:nvSpPr>
        <p:spPr>
          <a:xfrm>
            <a:off x="614597" y="2110153"/>
            <a:ext cx="11152682" cy="4365598"/>
          </a:xfrm>
        </p:spPr>
        <p:txBody>
          <a:bodyPr>
            <a:normAutofit/>
          </a:bodyPr>
          <a:p>
            <a:r>
              <a:t>A mental health assessment algorithm uses questionnaires, natural language processing, and machine learning to analyze users' self-reported symptoms and behavioral data. Key metrics identify mental health risks, and feedback is personalized. For deployment, it integrates with a secure cloud platform, ensuring data privacy, and is accessible via a user-friendly app interface</a:t>
            </a:r>
          </a:p>
        </p:txBody>
      </p:sp>
      <p:sp>
        <p:nvSpPr>
          <p:cNvPr id="1048599"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64" name="Picture 2"/>
          <p:cNvPicPr>
            <a:picLocks noChangeAspect="1"/>
          </p:cNvPicPr>
          <p:nvPr/>
        </p:nvPicPr>
        <p:blipFill>
          <a:blip xmlns:r="http://schemas.openxmlformats.org/officeDocument/2006/relationships" r:embed="rId1"/>
          <a:stretch>
            <a:fillRect/>
          </a:stretch>
        </p:blipFill>
        <p:spPr>
          <a:xfrm>
            <a:off x="5781675" y="0"/>
            <a:ext cx="4514850" cy="963503"/>
          </a:xfrm>
          <a:prstGeom prst="rect"/>
        </p:spPr>
      </p:pic>
      <p:pic>
        <p:nvPicPr>
          <p:cNvPr id="2097165" name="Picture 4"/>
          <p:cNvPicPr>
            <a:picLocks noChangeAspect="1"/>
          </p:cNvPicPr>
          <p:nvPr/>
        </p:nvPicPr>
        <p:blipFill>
          <a:blip xmlns:r="http://schemas.openxmlformats.org/officeDocument/2006/relationships" r:embed="rId2"/>
          <a:stretch>
            <a:fillRect/>
          </a:stretch>
        </p:blipFill>
        <p:spPr>
          <a:xfrm>
            <a:off x="6642274" y="151593"/>
            <a:ext cx="2793651" cy="660317"/>
          </a:xfrm>
          <a:prstGeom prst="rec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1"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GitHub Link</a:t>
            </a:r>
            <a:endParaRPr dirty="0" lang="en-US"/>
          </a:p>
        </p:txBody>
      </p:sp>
      <p:sp>
        <p:nvSpPr>
          <p:cNvPr id="1048592" name="Subtitle 5"/>
          <p:cNvSpPr>
            <a:spLocks noGrp="1"/>
          </p:cNvSpPr>
          <p:nvPr>
            <p:ph type="subTitle" idx="1"/>
          </p:nvPr>
        </p:nvSpPr>
        <p:spPr>
          <a:xfrm>
            <a:off x="614597" y="2110153"/>
            <a:ext cx="11152682" cy="4365598"/>
          </a:xfrm>
        </p:spPr>
        <p:txBody>
          <a:bodyPr>
            <a:normAutofit/>
          </a:bodyPr>
          <a:p>
            <a:r>
              <a:rPr dirty="0" sz="3200" lang="en-US">
                <a:latin typeface="Arial" panose="020B0604020202020204" pitchFamily="34" charset="0"/>
                <a:cs typeface="Arial" panose="020B0604020202020204" pitchFamily="34" charset="0"/>
                <a:hlinkClick r:id="rId1"/>
              </a:rPr>
              <a:t>http://https://github.com/Jeevanand32/Mental_Health_Assessment-Jeevanand_au810021114032</a:t>
            </a:r>
            <a:endParaRPr dirty="0" sz="3200" lang="en-US">
              <a:latin typeface="Arial" panose="020B0604020202020204" pitchFamily="34" charset="0"/>
              <a:cs typeface="Arial" panose="020B0604020202020204" pitchFamily="34" charset="0"/>
            </a:endParaRPr>
          </a:p>
        </p:txBody>
      </p:sp>
      <p:sp>
        <p:nvSpPr>
          <p:cNvPr id="1048593"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60" name="Picture 2"/>
          <p:cNvPicPr>
            <a:picLocks noChangeAspect="1"/>
          </p:cNvPicPr>
          <p:nvPr/>
        </p:nvPicPr>
        <p:blipFill>
          <a:blip xmlns:r="http://schemas.openxmlformats.org/officeDocument/2006/relationships" r:embed="rId2"/>
          <a:stretch>
            <a:fillRect/>
          </a:stretch>
        </p:blipFill>
        <p:spPr>
          <a:xfrm>
            <a:off x="5623414" y="0"/>
            <a:ext cx="4514850" cy="963503"/>
          </a:xfrm>
          <a:prstGeom prst="rect"/>
        </p:spPr>
      </p:pic>
      <p:pic>
        <p:nvPicPr>
          <p:cNvPr id="2097161" name="Picture 4"/>
          <p:cNvPicPr>
            <a:picLocks noChangeAspect="1"/>
          </p:cNvPicPr>
          <p:nvPr/>
        </p:nvPicPr>
        <p:blipFill>
          <a:blip xmlns:r="http://schemas.openxmlformats.org/officeDocument/2006/relationships" r:embed="rId3"/>
          <a:stretch>
            <a:fillRect/>
          </a:stretch>
        </p:blipFill>
        <p:spPr>
          <a:xfrm>
            <a:off x="6711604" y="151593"/>
            <a:ext cx="2793651" cy="660317"/>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5"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Project Demo(Recorded Video)</a:t>
            </a:r>
            <a:endParaRPr dirty="0" lang="en-US">
              <a:solidFill>
                <a:schemeClr val="accent1"/>
              </a:solidFill>
            </a:endParaRPr>
          </a:p>
        </p:txBody>
      </p:sp>
      <p:sp>
        <p:nvSpPr>
          <p:cNvPr id="1048586" name="Subtitle 5"/>
          <p:cNvSpPr>
            <a:spLocks noGrp="1"/>
          </p:cNvSpPr>
          <p:nvPr>
            <p:ph type="subTitle" idx="1"/>
          </p:nvPr>
        </p:nvSpPr>
        <p:spPr>
          <a:xfrm>
            <a:off x="614597" y="1963988"/>
            <a:ext cx="11152682" cy="4511762"/>
          </a:xfrm>
        </p:spPr>
        <p:txBody>
          <a:bodyPr>
            <a:normAutofit/>
          </a:bodyPr>
          <a:p>
            <a:pPr algn="l">
              <a:buFont typeface="Arial" pitchFamily="34" charset="0"/>
              <a:buChar char="•"/>
            </a:pPr>
            <a:r>
              <a:rPr dirty="0" sz="2600" lang="en-US">
                <a:latin typeface="Arial" panose="020B0604020202020204" pitchFamily="34" charset="0"/>
                <a:cs typeface="Arial" panose="020B0604020202020204" pitchFamily="34" charset="0"/>
              </a:rPr>
              <a:t>S</a:t>
            </a:r>
            <a:r>
              <a:rPr dirty="0" sz="2600" lang="en-US">
                <a:latin typeface="Arial" panose="020B0604020202020204" pitchFamily="34" charset="0"/>
                <a:cs typeface="Arial" panose="020B0604020202020204" pitchFamily="34" charset="0"/>
              </a:rPr>
              <a:t>c</a:t>
            </a:r>
            <a:r>
              <a:rPr dirty="0" sz="2600" lang="en-US">
                <a:latin typeface="Arial" panose="020B0604020202020204" pitchFamily="34" charset="0"/>
                <a:cs typeface="Arial" panose="020B0604020202020204" pitchFamily="34" charset="0"/>
              </a:rPr>
              <a:t>r</a:t>
            </a:r>
            <a:r>
              <a:rPr dirty="0" sz="2600" lang="en-US">
                <a:latin typeface="Arial" panose="020B0604020202020204" pitchFamily="34" charset="0"/>
                <a:cs typeface="Arial" panose="020B0604020202020204" pitchFamily="34" charset="0"/>
              </a:rPr>
              <a:t>e</a:t>
            </a:r>
            <a:r>
              <a:rPr dirty="0" sz="2600" lang="en-US">
                <a:latin typeface="Arial" panose="020B0604020202020204" pitchFamily="34" charset="0"/>
                <a:cs typeface="Arial" panose="020B0604020202020204" pitchFamily="34" charset="0"/>
              </a:rPr>
              <a:t>e</a:t>
            </a:r>
            <a:r>
              <a:rPr dirty="0" sz="2600" lang="en-US">
                <a:latin typeface="Arial" panose="020B0604020202020204" pitchFamily="34" charset="0"/>
                <a:cs typeface="Arial" panose="020B0604020202020204" pitchFamily="34" charset="0"/>
              </a:rPr>
              <a:t>n</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R</a:t>
            </a:r>
            <a:r>
              <a:rPr dirty="0" sz="2600" lang="en-US">
                <a:latin typeface="Arial" panose="020B0604020202020204" pitchFamily="34" charset="0"/>
                <a:cs typeface="Arial" panose="020B0604020202020204" pitchFamily="34" charset="0"/>
              </a:rPr>
              <a:t>e</a:t>
            </a:r>
            <a:r>
              <a:rPr dirty="0" sz="2600" lang="en-US">
                <a:latin typeface="Arial" panose="020B0604020202020204" pitchFamily="34" charset="0"/>
                <a:cs typeface="Arial" panose="020B0604020202020204" pitchFamily="34" charset="0"/>
              </a:rPr>
              <a:t>cording</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o</a:t>
            </a:r>
            <a:r>
              <a:rPr dirty="0" sz="2600" lang="en-US">
                <a:latin typeface="Arial" panose="020B0604020202020204" pitchFamily="34" charset="0"/>
                <a:cs typeface="Arial" panose="020B0604020202020204" pitchFamily="34" charset="0"/>
              </a:rPr>
              <a:t>f</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t</a:t>
            </a:r>
            <a:r>
              <a:rPr dirty="0" sz="2600" lang="en-US">
                <a:latin typeface="Arial" panose="020B0604020202020204" pitchFamily="34" charset="0"/>
                <a:cs typeface="Arial" panose="020B0604020202020204" pitchFamily="34" charset="0"/>
              </a:rPr>
              <a:t>h</a:t>
            </a:r>
            <a:r>
              <a:rPr dirty="0" sz="2600" lang="en-US">
                <a:latin typeface="Arial" panose="020B0604020202020204" pitchFamily="34" charset="0"/>
                <a:cs typeface="Arial" panose="020B0604020202020204" pitchFamily="34" charset="0"/>
              </a:rPr>
              <a:t>e</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p</a:t>
            </a:r>
            <a:r>
              <a:rPr dirty="0" sz="2600" lang="en-US">
                <a:latin typeface="Arial" panose="020B0604020202020204" pitchFamily="34" charset="0"/>
                <a:cs typeface="Arial" panose="020B0604020202020204" pitchFamily="34" charset="0"/>
              </a:rPr>
              <a:t>r</a:t>
            </a:r>
            <a:r>
              <a:rPr dirty="0" sz="2600" lang="en-US">
                <a:latin typeface="Arial" panose="020B0604020202020204" pitchFamily="34" charset="0"/>
                <a:cs typeface="Arial" panose="020B0604020202020204" pitchFamily="34" charset="0"/>
              </a:rPr>
              <a:t>o</a:t>
            </a:r>
            <a:r>
              <a:rPr dirty="0" sz="2600" lang="en-US">
                <a:latin typeface="Arial" panose="020B0604020202020204" pitchFamily="34" charset="0"/>
                <a:cs typeface="Arial" panose="020B0604020202020204" pitchFamily="34" charset="0"/>
              </a:rPr>
              <a:t>j</a:t>
            </a:r>
            <a:r>
              <a:rPr dirty="0" sz="2600" lang="en-US">
                <a:latin typeface="Arial" panose="020B0604020202020204" pitchFamily="34" charset="0"/>
                <a:cs typeface="Arial" panose="020B0604020202020204" pitchFamily="34" charset="0"/>
              </a:rPr>
              <a:t>ect</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d</a:t>
            </a:r>
            <a:r>
              <a:rPr dirty="0" sz="2600" lang="en-US">
                <a:latin typeface="Arial" panose="020B0604020202020204" pitchFamily="34" charset="0"/>
                <a:cs typeface="Arial" panose="020B0604020202020204" pitchFamily="34" charset="0"/>
              </a:rPr>
              <a:t>o</a:t>
            </a:r>
            <a:r>
              <a:rPr dirty="0" sz="2600" lang="en-US">
                <a:latin typeface="Arial" panose="020B0604020202020204" pitchFamily="34" charset="0"/>
                <a:cs typeface="Arial" panose="020B0604020202020204" pitchFamily="34" charset="0"/>
              </a:rPr>
              <a:t>n</a:t>
            </a:r>
            <a:r>
              <a:rPr dirty="0" sz="2600" lang="en-US">
                <a:latin typeface="Arial" panose="020B0604020202020204" pitchFamily="34" charset="0"/>
                <a:cs typeface="Arial" panose="020B0604020202020204" pitchFamily="34" charset="0"/>
              </a:rPr>
              <a:t>e</a:t>
            </a:r>
            <a:r>
              <a:rPr dirty="0" sz="2600" lang="en-US">
                <a:latin typeface="Arial" panose="020B0604020202020204" pitchFamily="34" charset="0"/>
                <a:cs typeface="Arial" panose="020B0604020202020204" pitchFamily="34" charset="0"/>
              </a:rPr>
              <a:t> </a:t>
            </a:r>
            <a:endParaRPr dirty="0" sz="2600" lang="en-US">
              <a:latin typeface="Arial" panose="020B0604020202020204" pitchFamily="34" charset="0"/>
              <a:cs typeface="Arial" panose="020B0604020202020204" pitchFamily="34" charset="0"/>
            </a:endParaRPr>
          </a:p>
        </p:txBody>
      </p:sp>
      <p:sp>
        <p:nvSpPr>
          <p:cNvPr id="1048587"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56" name="Picture 2"/>
          <p:cNvPicPr>
            <a:picLocks noChangeAspect="1"/>
          </p:cNvPicPr>
          <p:nvPr/>
        </p:nvPicPr>
        <p:blipFill>
          <a:blip xmlns:r="http://schemas.openxmlformats.org/officeDocument/2006/relationships" r:embed="rId1"/>
          <a:stretch>
            <a:fillRect/>
          </a:stretch>
        </p:blipFill>
        <p:spPr>
          <a:xfrm>
            <a:off x="5640998" y="0"/>
            <a:ext cx="4514850" cy="963503"/>
          </a:xfrm>
          <a:prstGeom prst="rect"/>
        </p:spPr>
      </p:pic>
      <p:pic>
        <p:nvPicPr>
          <p:cNvPr id="2097157" name="Picture 4"/>
          <p:cNvPicPr>
            <a:picLocks noChangeAspect="1"/>
          </p:cNvPicPr>
          <p:nvPr/>
        </p:nvPicPr>
        <p:blipFill>
          <a:blip xmlns:r="http://schemas.openxmlformats.org/officeDocument/2006/relationships" r:embed="rId2"/>
          <a:stretch>
            <a:fillRect/>
          </a:stretch>
        </p:blipFill>
        <p:spPr>
          <a:xfrm>
            <a:off x="6501597" y="151593"/>
            <a:ext cx="2793651" cy="660317"/>
          </a:xfrm>
          <a:prstGeom prst="rect"/>
        </p:spPr>
      </p:pic>
      <p:pic>
        <p:nvPicPr>
          <p:cNvPr id="2097179" name=""/>
          <p:cNvPicPr>
            <a:picLocks/>
          </p:cNvPicPr>
          <p:nvPr>
            <a:videoFile r:link="rId3"/>
            <p:extLst>
              <p:ext uri="{DAA4B4D4-6D71-4841-9C94-3DE7FCFB9230}">
                <p14:media xmlns:p14="http://schemas.microsoft.com/office/powerpoint/2010/main" r:embed="rId4"/>
              </p:ext>
            </p:extLst>
          </p:nvPr>
        </p:nvPicPr>
        <p:blipFill>
          <a:blip xmlns:r="http://schemas.openxmlformats.org/officeDocument/2006/relationships" r:embed="rId5"/>
          <a:stretch>
            <a:fillRect/>
          </a:stretch>
        </p:blipFill>
        <p:spPr>
          <a:xfrm rot="0">
            <a:off x="1257881" y="2630369"/>
            <a:ext cx="9220141" cy="3561250"/>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79"/>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79"/>
                                        </p:tgtEl>
                                      </p:cBhvr>
                                    </p:cmd>
                                  </p:childTnLst>
                                </p:cTn>
                              </p:par>
                            </p:childTnLst>
                          </p:cTn>
                        </p:par>
                      </p:childTnLst>
                    </p:cTn>
                  </p:par>
                </p:childTnLst>
              </p:cTn>
              <p:nextCondLst>
                <p:cond evt="onClick" delay="0">
                  <p:tgtEl>
                    <p:spTgt spid="2097179"/>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7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88"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Conclusion</a:t>
            </a:r>
            <a:endParaRPr dirty="0" lang="en-US"/>
          </a:p>
        </p:txBody>
      </p:sp>
      <p:sp>
        <p:nvSpPr>
          <p:cNvPr id="1048589" name="Subtitle 5"/>
          <p:cNvSpPr>
            <a:spLocks noGrp="1"/>
          </p:cNvSpPr>
          <p:nvPr>
            <p:ph type="subTitle" idx="1"/>
          </p:nvPr>
        </p:nvSpPr>
        <p:spPr>
          <a:xfrm>
            <a:off x="614597" y="2110153"/>
            <a:ext cx="11152682" cy="4365598"/>
          </a:xfrm>
        </p:spPr>
        <p:txBody>
          <a:bodyPr>
            <a:normAutofit/>
          </a:bodyPr>
          <a:p>
            <a:pPr algn="l"/>
            <a:r>
              <a:t>In conclusion, our mental health assessment model leverages machine learning to identify </a:t>
            </a:r>
            <a:r>
              <a:rPr lang="en-US"/>
              <a:t>i</a:t>
            </a:r>
            <a:r>
              <a:rPr altLang="en-US" lang="zh-CN"/>
              <a:t>ndicators of mental health conditions based on structured survey and demographic data. </a:t>
            </a:r>
            <a:r>
              <a:rPr altLang="en-US" lang="zh-CN"/>
              <a:t>By using techniques like data preprocessing, feature selection, and model evaluation, we </a:t>
            </a:r>
            <a:r>
              <a:rPr altLang="en-US" lang="zh-CN"/>
              <a:t>created a tool that can assist healthcare professionals in identifying potential mental health </a:t>
            </a:r>
            <a:r>
              <a:rPr altLang="en-US" lang="zh-CN"/>
              <a:t>risks.</a:t>
            </a:r>
            <a:endParaRPr altLang="en-US" lang="zh-CN"/>
          </a:p>
        </p:txBody>
      </p:sp>
      <p:sp>
        <p:nvSpPr>
          <p:cNvPr id="1048590"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58" name="Picture 2"/>
          <p:cNvPicPr>
            <a:picLocks noChangeAspect="1"/>
          </p:cNvPicPr>
          <p:nvPr/>
        </p:nvPicPr>
        <p:blipFill>
          <a:blip xmlns:r="http://schemas.openxmlformats.org/officeDocument/2006/relationships" r:embed="rId1"/>
          <a:stretch>
            <a:fillRect/>
          </a:stretch>
        </p:blipFill>
        <p:spPr>
          <a:xfrm>
            <a:off x="5711337" y="86457"/>
            <a:ext cx="4514850" cy="951035"/>
          </a:xfrm>
          <a:prstGeom prst="rect"/>
        </p:spPr>
      </p:pic>
      <p:pic>
        <p:nvPicPr>
          <p:cNvPr id="2097159" name="Picture 4"/>
          <p:cNvPicPr>
            <a:picLocks noChangeAspect="1"/>
          </p:cNvPicPr>
          <p:nvPr/>
        </p:nvPicPr>
        <p:blipFill>
          <a:blip xmlns:r="http://schemas.openxmlformats.org/officeDocument/2006/relationships" r:embed="rId2"/>
          <a:stretch>
            <a:fillRect/>
          </a:stretch>
        </p:blipFill>
        <p:spPr>
          <a:xfrm>
            <a:off x="6711604" y="141378"/>
            <a:ext cx="2793651" cy="660317"/>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4"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Future Scope</a:t>
            </a:r>
            <a:endParaRPr dirty="0" lang="en-US"/>
          </a:p>
        </p:txBody>
      </p:sp>
      <p:sp>
        <p:nvSpPr>
          <p:cNvPr id="1048595" name="Subtitle 5"/>
          <p:cNvSpPr>
            <a:spLocks noGrp="1"/>
          </p:cNvSpPr>
          <p:nvPr>
            <p:ph type="subTitle" idx="1"/>
          </p:nvPr>
        </p:nvSpPr>
        <p:spPr>
          <a:xfrm>
            <a:off x="614597" y="2110153"/>
            <a:ext cx="11152682" cy="4365598"/>
          </a:xfrm>
        </p:spPr>
        <p:txBody>
          <a:bodyPr>
            <a:normAutofit/>
          </a:bodyPr>
          <a:p>
            <a:pPr algn="l"/>
            <a:r>
              <a:rPr dirty="0" sz="2600" lang="en-US">
                <a:latin typeface="Arial" panose="020B0604020202020204" pitchFamily="34" charset="0"/>
                <a:cs typeface="Arial" panose="020B0604020202020204" pitchFamily="34" charset="0"/>
              </a:rPr>
              <a:t>For future work on mental health assessment using AI and ML, there are several promising </a:t>
            </a:r>
            <a:r>
              <a:rPr dirty="0" sz="2600" lang="en-US">
                <a:latin typeface="Arial" panose="020B0604020202020204" pitchFamily="34" charset="0"/>
                <a:cs typeface="Arial" panose="020B0604020202020204" pitchFamily="34" charset="0"/>
              </a:rPr>
              <a:t>directions. Enhancing model accuracy with larger, more diverse datasets could improve </a:t>
            </a:r>
            <a:r>
              <a:rPr dirty="0" sz="2600" lang="en-US">
                <a:latin typeface="Arial" panose="020B0604020202020204" pitchFamily="34" charset="0"/>
                <a:cs typeface="Arial" panose="020B0604020202020204" pitchFamily="34" charset="0"/>
              </a:rPr>
              <a:t>robustness across different demographics. Integrating multimodal</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data—such as text, </a:t>
            </a:r>
            <a:r>
              <a:rPr dirty="0" sz="2600" lang="en-US">
                <a:latin typeface="Arial" panose="020B0604020202020204" pitchFamily="34" charset="0"/>
                <a:cs typeface="Arial" panose="020B0604020202020204" pitchFamily="34" charset="0"/>
              </a:rPr>
              <a:t>voice, and facial expression analysis (FER or Facial Expression Recognition)—could </a:t>
            </a:r>
            <a:r>
              <a:rPr dirty="0" sz="2600" lang="en-US">
                <a:latin typeface="Arial" panose="020B0604020202020204" pitchFamily="34" charset="0"/>
                <a:cs typeface="Arial" panose="020B0604020202020204" pitchFamily="34" charset="0"/>
              </a:rPr>
              <a:t>provide a more holistic assessment by capturing various behavioral and emotional cues.</a:t>
            </a:r>
            <a:endParaRPr dirty="0" sz="2600" lang="en-US">
              <a:latin typeface="Arial" panose="020B0604020202020204" pitchFamily="34" charset="0"/>
              <a:cs typeface="Arial" panose="020B0604020202020204" pitchFamily="34" charset="0"/>
            </a:endParaRPr>
          </a:p>
        </p:txBody>
      </p:sp>
      <p:sp>
        <p:nvSpPr>
          <p:cNvPr id="1048596" name="Footer Placeholder 3"/>
          <p:cNvSpPr>
            <a:spLocks noGrp="1"/>
          </p:cNvSpPr>
          <p:nvPr>
            <p:ph type="ftr" sz="quarter" idx="11"/>
          </p:nvPr>
        </p:nvSpPr>
        <p:spPr>
          <a:xfrm>
            <a:off x="3993630" y="6492875"/>
            <a:ext cx="4114800" cy="365125"/>
          </a:xfrm>
        </p:spPr>
        <p:txBody>
          <a:bodyPr/>
          <a:p>
            <a:r>
              <a:rPr lang="en-US"/>
              <a:t>© Edunet Foundation. All rights reserved.</a:t>
            </a:r>
          </a:p>
        </p:txBody>
      </p:sp>
      <p:pic>
        <p:nvPicPr>
          <p:cNvPr id="2097162" name="Picture 2"/>
          <p:cNvPicPr>
            <a:picLocks noChangeAspect="1"/>
          </p:cNvPicPr>
          <p:nvPr/>
        </p:nvPicPr>
        <p:blipFill>
          <a:blip xmlns:r="http://schemas.openxmlformats.org/officeDocument/2006/relationships" r:embed="rId1"/>
          <a:stretch>
            <a:fillRect/>
          </a:stretch>
        </p:blipFill>
        <p:spPr>
          <a:xfrm>
            <a:off x="5649790" y="0"/>
            <a:ext cx="4514850" cy="963503"/>
          </a:xfrm>
          <a:prstGeom prst="rect"/>
        </p:spPr>
      </p:pic>
      <p:pic>
        <p:nvPicPr>
          <p:cNvPr id="2097163" name="Picture 4"/>
          <p:cNvPicPr>
            <a:picLocks noChangeAspect="1"/>
          </p:cNvPicPr>
          <p:nvPr/>
        </p:nvPicPr>
        <p:blipFill>
          <a:blip xmlns:r="http://schemas.openxmlformats.org/officeDocument/2006/relationships" r:embed="rId2"/>
          <a:stretch>
            <a:fillRect/>
          </a:stretch>
        </p:blipFill>
        <p:spPr>
          <a:xfrm>
            <a:off x="6510389" y="151593"/>
            <a:ext cx="2793651" cy="660317"/>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RMX2027</dc:creator>
  <cp:lastModifiedBy>k kalai</cp:lastModifiedBy>
  <dcterms:created xsi:type="dcterms:W3CDTF">2024-04-14T02:09:03Z</dcterms:created>
  <dcterms:modified xsi:type="dcterms:W3CDTF">2024-11-10T10:47:09Z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b87ee81f19784909aa09cb0e5f5bf7b2</vt:lpwstr>
  </property>
</Properties>
</file>